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6" r:id="rId2"/>
    <p:sldId id="315" r:id="rId3"/>
    <p:sldId id="317" r:id="rId4"/>
    <p:sldId id="319" r:id="rId5"/>
    <p:sldId id="337" r:id="rId6"/>
    <p:sldId id="327" r:id="rId7"/>
    <p:sldId id="329" r:id="rId8"/>
    <p:sldId id="330" r:id="rId9"/>
    <p:sldId id="302" r:id="rId10"/>
    <p:sldId id="331" r:id="rId11"/>
    <p:sldId id="332" r:id="rId12"/>
    <p:sldId id="333" r:id="rId13"/>
    <p:sldId id="335" r:id="rId14"/>
    <p:sldId id="334" r:id="rId15"/>
    <p:sldId id="266" r:id="rId16"/>
    <p:sldId id="265" r:id="rId17"/>
    <p:sldId id="303" r:id="rId18"/>
    <p:sldId id="336" r:id="rId19"/>
    <p:sldId id="277" r:id="rId20"/>
    <p:sldId id="322" r:id="rId21"/>
    <p:sldId id="320" r:id="rId22"/>
    <p:sldId id="323" r:id="rId23"/>
    <p:sldId id="325" r:id="rId24"/>
    <p:sldId id="324" r:id="rId25"/>
    <p:sldId id="326"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773E2A-CB08-4EB2-9A8F-4202D0422707}" v="1067" dt="2024-04-17T18:14:25.6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77" autoAdjust="0"/>
    <p:restoredTop sz="96120" autoAdjust="0"/>
  </p:normalViewPr>
  <p:slideViewPr>
    <p:cSldViewPr snapToGrid="0">
      <p:cViewPr varScale="1">
        <p:scale>
          <a:sx n="107" d="100"/>
          <a:sy n="107" d="100"/>
        </p:scale>
        <p:origin x="100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Walker" userId="1221302a3d57b741" providerId="LiveId" clId="{7E773E2A-CB08-4EB2-9A8F-4202D0422707}"/>
    <pc:docChg chg="undo custSel addSld delSld modSld sldOrd modMainMaster">
      <pc:chgData name="Michael Walker" userId="1221302a3d57b741" providerId="LiveId" clId="{7E773E2A-CB08-4EB2-9A8F-4202D0422707}" dt="2024-04-17T18:15:32.617" v="6649" actId="1037"/>
      <pc:docMkLst>
        <pc:docMk/>
      </pc:docMkLst>
      <pc:sldChg chg="addSp delSp modSp mod">
        <pc:chgData name="Michael Walker" userId="1221302a3d57b741" providerId="LiveId" clId="{7E773E2A-CB08-4EB2-9A8F-4202D0422707}" dt="2024-04-02T17:08:07.189" v="2273" actId="1036"/>
        <pc:sldMkLst>
          <pc:docMk/>
          <pc:sldMk cId="1236662521" sldId="256"/>
        </pc:sldMkLst>
        <pc:spChg chg="mod">
          <ac:chgData name="Michael Walker" userId="1221302a3d57b741" providerId="LiveId" clId="{7E773E2A-CB08-4EB2-9A8F-4202D0422707}" dt="2024-04-01T21:01:06.449" v="243" actId="1035"/>
          <ac:spMkLst>
            <pc:docMk/>
            <pc:sldMk cId="1236662521" sldId="256"/>
            <ac:spMk id="6" creationId="{504524C7-5C5F-374D-1654-09623F15115E}"/>
          </ac:spMkLst>
        </pc:spChg>
        <pc:spChg chg="add mod">
          <ac:chgData name="Michael Walker" userId="1221302a3d57b741" providerId="LiveId" clId="{7E773E2A-CB08-4EB2-9A8F-4202D0422707}" dt="2024-04-02T17:08:07.189" v="2273" actId="1036"/>
          <ac:spMkLst>
            <pc:docMk/>
            <pc:sldMk cId="1236662521" sldId="256"/>
            <ac:spMk id="8" creationId="{39815725-FFD5-5118-F89E-DCB16B2488E9}"/>
          </ac:spMkLst>
        </pc:spChg>
        <pc:spChg chg="mod">
          <ac:chgData name="Michael Walker" userId="1221302a3d57b741" providerId="LiveId" clId="{7E773E2A-CB08-4EB2-9A8F-4202D0422707}" dt="2024-04-01T20:58:18.740" v="140" actId="20577"/>
          <ac:spMkLst>
            <pc:docMk/>
            <pc:sldMk cId="1236662521" sldId="256"/>
            <ac:spMk id="11" creationId="{84BCC6BC-BB80-B519-9CF8-8E40D17B8ED3}"/>
          </ac:spMkLst>
        </pc:spChg>
        <pc:picChg chg="del">
          <ac:chgData name="Michael Walker" userId="1221302a3d57b741" providerId="LiveId" clId="{7E773E2A-CB08-4EB2-9A8F-4202D0422707}" dt="2024-04-01T20:56:53.847" v="11" actId="478"/>
          <ac:picMkLst>
            <pc:docMk/>
            <pc:sldMk cId="1236662521" sldId="256"/>
            <ac:picMk id="3" creationId="{1E9053FF-2C25-1F28-BD66-970C646BD01E}"/>
          </ac:picMkLst>
        </pc:picChg>
        <pc:picChg chg="del">
          <ac:chgData name="Michael Walker" userId="1221302a3d57b741" providerId="LiveId" clId="{7E773E2A-CB08-4EB2-9A8F-4202D0422707}" dt="2024-04-01T20:56:15.448" v="1" actId="478"/>
          <ac:picMkLst>
            <pc:docMk/>
            <pc:sldMk cId="1236662521" sldId="256"/>
            <ac:picMk id="5" creationId="{96C5F313-9347-2497-03AF-6F1E4C138860}"/>
          </ac:picMkLst>
        </pc:picChg>
        <pc:picChg chg="add mod">
          <ac:chgData name="Michael Walker" userId="1221302a3d57b741" providerId="LiveId" clId="{7E773E2A-CB08-4EB2-9A8F-4202D0422707}" dt="2024-04-01T20:58:51.378" v="145" actId="1076"/>
          <ac:picMkLst>
            <pc:docMk/>
            <pc:sldMk cId="1236662521" sldId="256"/>
            <ac:picMk id="7" creationId="{73237285-B18B-3505-0A1D-867D5D0D9F60}"/>
          </ac:picMkLst>
        </pc:picChg>
        <pc:picChg chg="add mod">
          <ac:chgData name="Michael Walker" userId="1221302a3d57b741" providerId="LiveId" clId="{7E773E2A-CB08-4EB2-9A8F-4202D0422707}" dt="2024-04-01T20:56:26.124" v="4" actId="1076"/>
          <ac:picMkLst>
            <pc:docMk/>
            <pc:sldMk cId="1236662521" sldId="256"/>
            <ac:picMk id="1026" creationId="{36385CC1-17DC-B74B-6D9C-65C7E27FBDA4}"/>
          </ac:picMkLst>
        </pc:picChg>
      </pc:sldChg>
      <pc:sldChg chg="del">
        <pc:chgData name="Michael Walker" userId="1221302a3d57b741" providerId="LiveId" clId="{7E773E2A-CB08-4EB2-9A8F-4202D0422707}" dt="2024-04-01T21:05:46.524" v="346" actId="47"/>
        <pc:sldMkLst>
          <pc:docMk/>
          <pc:sldMk cId="505051091" sldId="258"/>
        </pc:sldMkLst>
      </pc:sldChg>
      <pc:sldChg chg="del">
        <pc:chgData name="Michael Walker" userId="1221302a3d57b741" providerId="LiveId" clId="{7E773E2A-CB08-4EB2-9A8F-4202D0422707}" dt="2024-04-02T19:01:45.871" v="4346" actId="47"/>
        <pc:sldMkLst>
          <pc:docMk/>
          <pc:sldMk cId="418970930" sldId="259"/>
        </pc:sldMkLst>
      </pc:sldChg>
      <pc:sldChg chg="delSp del mod">
        <pc:chgData name="Michael Walker" userId="1221302a3d57b741" providerId="LiveId" clId="{7E773E2A-CB08-4EB2-9A8F-4202D0422707}" dt="2024-04-02T19:01:47.247" v="4347" actId="47"/>
        <pc:sldMkLst>
          <pc:docMk/>
          <pc:sldMk cId="1757627378" sldId="262"/>
        </pc:sldMkLst>
        <pc:grpChg chg="del">
          <ac:chgData name="Michael Walker" userId="1221302a3d57b741" providerId="LiveId" clId="{7E773E2A-CB08-4EB2-9A8F-4202D0422707}" dt="2024-04-02T19:01:41.715" v="4345" actId="478"/>
          <ac:grpSpMkLst>
            <pc:docMk/>
            <pc:sldMk cId="1757627378" sldId="262"/>
            <ac:grpSpMk id="13" creationId="{8841998C-4251-C469-56B3-8E79331BFC9F}"/>
          </ac:grpSpMkLst>
        </pc:grpChg>
      </pc:sldChg>
      <pc:sldChg chg="del">
        <pc:chgData name="Michael Walker" userId="1221302a3d57b741" providerId="LiveId" clId="{7E773E2A-CB08-4EB2-9A8F-4202D0422707}" dt="2024-04-01T21:05:59.851" v="352" actId="47"/>
        <pc:sldMkLst>
          <pc:docMk/>
          <pc:sldMk cId="3719457361" sldId="264"/>
        </pc:sldMkLst>
      </pc:sldChg>
      <pc:sldChg chg="del">
        <pc:chgData name="Michael Walker" userId="1221302a3d57b741" providerId="LiveId" clId="{7E773E2A-CB08-4EB2-9A8F-4202D0422707}" dt="2024-04-01T21:05:48.189" v="347" actId="47"/>
        <pc:sldMkLst>
          <pc:docMk/>
          <pc:sldMk cId="2007017194" sldId="267"/>
        </pc:sldMkLst>
      </pc:sldChg>
      <pc:sldChg chg="addSp delSp modSp mod">
        <pc:chgData name="Michael Walker" userId="1221302a3d57b741" providerId="LiveId" clId="{7E773E2A-CB08-4EB2-9A8F-4202D0422707}" dt="2024-04-02T18:57:12.111" v="4344" actId="1036"/>
        <pc:sldMkLst>
          <pc:docMk/>
          <pc:sldMk cId="1645064778" sldId="277"/>
        </pc:sldMkLst>
        <pc:spChg chg="del">
          <ac:chgData name="Michael Walker" userId="1221302a3d57b741" providerId="LiveId" clId="{7E773E2A-CB08-4EB2-9A8F-4202D0422707}" dt="2024-04-01T21:54:49.277" v="429" actId="478"/>
          <ac:spMkLst>
            <pc:docMk/>
            <pc:sldMk cId="1645064778" sldId="277"/>
            <ac:spMk id="3" creationId="{138CD525-7526-312C-2487-E69CCCF937BB}"/>
          </ac:spMkLst>
        </pc:spChg>
        <pc:spChg chg="mod">
          <ac:chgData name="Michael Walker" userId="1221302a3d57b741" providerId="LiveId" clId="{7E773E2A-CB08-4EB2-9A8F-4202D0422707}" dt="2024-04-01T21:02:12.434" v="283" actId="20577"/>
          <ac:spMkLst>
            <pc:docMk/>
            <pc:sldMk cId="1645064778" sldId="277"/>
            <ac:spMk id="6" creationId="{2D8CA16E-9DFF-95F1-9433-E1AC32824A6B}"/>
          </ac:spMkLst>
        </pc:spChg>
        <pc:spChg chg="del">
          <ac:chgData name="Michael Walker" userId="1221302a3d57b741" providerId="LiveId" clId="{7E773E2A-CB08-4EB2-9A8F-4202D0422707}" dt="2024-04-01T21:52:50.017" v="420" actId="478"/>
          <ac:spMkLst>
            <pc:docMk/>
            <pc:sldMk cId="1645064778" sldId="277"/>
            <ac:spMk id="15" creationId="{005F782B-2DFF-24E3-5B5B-CBBAA79006DA}"/>
          </ac:spMkLst>
        </pc:spChg>
        <pc:spChg chg="del">
          <ac:chgData name="Michael Walker" userId="1221302a3d57b741" providerId="LiveId" clId="{7E773E2A-CB08-4EB2-9A8F-4202D0422707}" dt="2024-04-01T21:52:50.017" v="420" actId="478"/>
          <ac:spMkLst>
            <pc:docMk/>
            <pc:sldMk cId="1645064778" sldId="277"/>
            <ac:spMk id="18" creationId="{99D3933B-03AF-AB58-1522-D7D328C87C73}"/>
          </ac:spMkLst>
        </pc:spChg>
        <pc:spChg chg="del">
          <ac:chgData name="Michael Walker" userId="1221302a3d57b741" providerId="LiveId" clId="{7E773E2A-CB08-4EB2-9A8F-4202D0422707}" dt="2024-04-01T21:52:50.017" v="420" actId="478"/>
          <ac:spMkLst>
            <pc:docMk/>
            <pc:sldMk cId="1645064778" sldId="277"/>
            <ac:spMk id="19" creationId="{6EC35BCD-AACE-A1EF-5D93-5063CF151066}"/>
          </ac:spMkLst>
        </pc:spChg>
        <pc:spChg chg="del">
          <ac:chgData name="Michael Walker" userId="1221302a3d57b741" providerId="LiveId" clId="{7E773E2A-CB08-4EB2-9A8F-4202D0422707}" dt="2024-04-01T21:52:50.017" v="420" actId="478"/>
          <ac:spMkLst>
            <pc:docMk/>
            <pc:sldMk cId="1645064778" sldId="277"/>
            <ac:spMk id="20" creationId="{91F4A05E-17CC-B7C0-6710-1FEA409BA2A9}"/>
          </ac:spMkLst>
        </pc:spChg>
        <pc:spChg chg="del">
          <ac:chgData name="Michael Walker" userId="1221302a3d57b741" providerId="LiveId" clId="{7E773E2A-CB08-4EB2-9A8F-4202D0422707}" dt="2024-04-01T21:52:54.338" v="422" actId="478"/>
          <ac:spMkLst>
            <pc:docMk/>
            <pc:sldMk cId="1645064778" sldId="277"/>
            <ac:spMk id="21" creationId="{5AA4A2B3-1C26-1836-FCE0-6F031D3805AB}"/>
          </ac:spMkLst>
        </pc:spChg>
        <pc:spChg chg="add mod">
          <ac:chgData name="Michael Walker" userId="1221302a3d57b741" providerId="LiveId" clId="{7E773E2A-CB08-4EB2-9A8F-4202D0422707}" dt="2024-04-02T18:57:12.111" v="4344" actId="1036"/>
          <ac:spMkLst>
            <pc:docMk/>
            <pc:sldMk cId="1645064778" sldId="277"/>
            <ac:spMk id="44" creationId="{DB9C5E36-F9CB-E757-BF83-63C27A6D75FC}"/>
          </ac:spMkLst>
        </pc:spChg>
        <pc:spChg chg="add mod">
          <ac:chgData name="Michael Walker" userId="1221302a3d57b741" providerId="LiveId" clId="{7E773E2A-CB08-4EB2-9A8F-4202D0422707}" dt="2024-04-02T18:57:12.111" v="4344" actId="1036"/>
          <ac:spMkLst>
            <pc:docMk/>
            <pc:sldMk cId="1645064778" sldId="277"/>
            <ac:spMk id="45" creationId="{00DFFC16-9C16-7EA3-AB2D-4D78BA1E25B1}"/>
          </ac:spMkLst>
        </pc:spChg>
        <pc:spChg chg="add mod">
          <ac:chgData name="Michael Walker" userId="1221302a3d57b741" providerId="LiveId" clId="{7E773E2A-CB08-4EB2-9A8F-4202D0422707}" dt="2024-04-02T18:56:59.683" v="4326" actId="1035"/>
          <ac:spMkLst>
            <pc:docMk/>
            <pc:sldMk cId="1645064778" sldId="277"/>
            <ac:spMk id="54" creationId="{2B0CC89E-8DF7-834E-B6AE-8A373954B755}"/>
          </ac:spMkLst>
        </pc:spChg>
        <pc:grpChg chg="add del mod">
          <ac:chgData name="Michael Walker" userId="1221302a3d57b741" providerId="LiveId" clId="{7E773E2A-CB08-4EB2-9A8F-4202D0422707}" dt="2024-04-02T14:17:13.391" v="665" actId="478"/>
          <ac:grpSpMkLst>
            <pc:docMk/>
            <pc:sldMk cId="1645064778" sldId="277"/>
            <ac:grpSpMk id="48" creationId="{11264903-9C3B-D05F-5111-46C9ED44F5DC}"/>
          </ac:grpSpMkLst>
        </pc:grpChg>
        <pc:grpChg chg="add mod">
          <ac:chgData name="Michael Walker" userId="1221302a3d57b741" providerId="LiveId" clId="{7E773E2A-CB08-4EB2-9A8F-4202D0422707}" dt="2024-04-02T14:11:10.177" v="586" actId="164"/>
          <ac:grpSpMkLst>
            <pc:docMk/>
            <pc:sldMk cId="1645064778" sldId="277"/>
            <ac:grpSpMk id="49" creationId="{DD1E9387-1B66-35F2-9C7F-3768F98FC0BF}"/>
          </ac:grpSpMkLst>
        </pc:grpChg>
        <pc:grpChg chg="add del mod">
          <ac:chgData name="Michael Walker" userId="1221302a3d57b741" providerId="LiveId" clId="{7E773E2A-CB08-4EB2-9A8F-4202D0422707}" dt="2024-04-02T14:17:13.391" v="665" actId="478"/>
          <ac:grpSpMkLst>
            <pc:docMk/>
            <pc:sldMk cId="1645064778" sldId="277"/>
            <ac:grpSpMk id="50" creationId="{ACC2390E-BC9E-3C03-3E96-70CB9FA2ED0E}"/>
          </ac:grpSpMkLst>
        </pc:grpChg>
        <pc:grpChg chg="add del mod">
          <ac:chgData name="Michael Walker" userId="1221302a3d57b741" providerId="LiveId" clId="{7E773E2A-CB08-4EB2-9A8F-4202D0422707}" dt="2024-04-02T14:17:13.391" v="665" actId="478"/>
          <ac:grpSpMkLst>
            <pc:docMk/>
            <pc:sldMk cId="1645064778" sldId="277"/>
            <ac:grpSpMk id="52" creationId="{3FF654FA-2EBB-B026-0B2F-99951E2DBBCB}"/>
          </ac:grpSpMkLst>
        </pc:grpChg>
        <pc:picChg chg="del">
          <ac:chgData name="Michael Walker" userId="1221302a3d57b741" providerId="LiveId" clId="{7E773E2A-CB08-4EB2-9A8F-4202D0422707}" dt="2024-04-01T21:52:50.017" v="420" actId="478"/>
          <ac:picMkLst>
            <pc:docMk/>
            <pc:sldMk cId="1645064778" sldId="277"/>
            <ac:picMk id="4" creationId="{4A2D9EDF-A9B6-093B-D7BD-57A72839F192}"/>
          </ac:picMkLst>
        </pc:picChg>
        <pc:picChg chg="add mod">
          <ac:chgData name="Michael Walker" userId="1221302a3d57b741" providerId="LiveId" clId="{7E773E2A-CB08-4EB2-9A8F-4202D0422707}" dt="2024-04-02T18:57:12.111" v="4344" actId="1036"/>
          <ac:picMkLst>
            <pc:docMk/>
            <pc:sldMk cId="1645064778" sldId="277"/>
            <ac:picMk id="5" creationId="{76622F6A-725B-02E6-0FA0-0AA0EDE2ED15}"/>
          </ac:picMkLst>
        </pc:picChg>
        <pc:picChg chg="del">
          <ac:chgData name="Michael Walker" userId="1221302a3d57b741" providerId="LiveId" clId="{7E773E2A-CB08-4EB2-9A8F-4202D0422707}" dt="2024-04-01T21:52:50.017" v="420" actId="478"/>
          <ac:picMkLst>
            <pc:docMk/>
            <pc:sldMk cId="1645064778" sldId="277"/>
            <ac:picMk id="7" creationId="{95016D6D-F83F-B263-AAD7-0631C5A38E8A}"/>
          </ac:picMkLst>
        </pc:picChg>
        <pc:picChg chg="del">
          <ac:chgData name="Michael Walker" userId="1221302a3d57b741" providerId="LiveId" clId="{7E773E2A-CB08-4EB2-9A8F-4202D0422707}" dt="2024-04-01T21:52:50.017" v="420" actId="478"/>
          <ac:picMkLst>
            <pc:docMk/>
            <pc:sldMk cId="1645064778" sldId="277"/>
            <ac:picMk id="9" creationId="{3C3737D0-21D1-2DAF-47F7-FED004929815}"/>
          </ac:picMkLst>
        </pc:picChg>
        <pc:picChg chg="add mod">
          <ac:chgData name="Michael Walker" userId="1221302a3d57b741" providerId="LiveId" clId="{7E773E2A-CB08-4EB2-9A8F-4202D0422707}" dt="2024-04-02T18:57:12.111" v="4344" actId="1036"/>
          <ac:picMkLst>
            <pc:docMk/>
            <pc:sldMk cId="1645064778" sldId="277"/>
            <ac:picMk id="10" creationId="{927BD4B3-D700-0FB3-192A-2D5514A5CCE1}"/>
          </ac:picMkLst>
        </pc:picChg>
        <pc:picChg chg="del">
          <ac:chgData name="Michael Walker" userId="1221302a3d57b741" providerId="LiveId" clId="{7E773E2A-CB08-4EB2-9A8F-4202D0422707}" dt="2024-04-01T21:52:50.017" v="420" actId="478"/>
          <ac:picMkLst>
            <pc:docMk/>
            <pc:sldMk cId="1645064778" sldId="277"/>
            <ac:picMk id="11" creationId="{22F3C0C1-1071-6DAC-55EE-8D3B2210AFB7}"/>
          </ac:picMkLst>
        </pc:picChg>
        <pc:picChg chg="del">
          <ac:chgData name="Michael Walker" userId="1221302a3d57b741" providerId="LiveId" clId="{7E773E2A-CB08-4EB2-9A8F-4202D0422707}" dt="2024-04-01T21:52:52.816" v="421" actId="478"/>
          <ac:picMkLst>
            <pc:docMk/>
            <pc:sldMk cId="1645064778" sldId="277"/>
            <ac:picMk id="13" creationId="{C0AD2491-B4D2-1B58-B760-8BBAAF5B17A2}"/>
          </ac:picMkLst>
        </pc:picChg>
        <pc:picChg chg="add mod">
          <ac:chgData name="Michael Walker" userId="1221302a3d57b741" providerId="LiveId" clId="{7E773E2A-CB08-4EB2-9A8F-4202D0422707}" dt="2024-04-02T18:57:05.887" v="4334" actId="1036"/>
          <ac:picMkLst>
            <pc:docMk/>
            <pc:sldMk cId="1645064778" sldId="277"/>
            <ac:picMk id="14" creationId="{F8883627-8E26-A6D2-F687-ED9B78052E84}"/>
          </ac:picMkLst>
        </pc:picChg>
        <pc:picChg chg="add del mod">
          <ac:chgData name="Michael Walker" userId="1221302a3d57b741" providerId="LiveId" clId="{7E773E2A-CB08-4EB2-9A8F-4202D0422707}" dt="2024-04-02T14:17:15.802" v="666" actId="478"/>
          <ac:picMkLst>
            <pc:docMk/>
            <pc:sldMk cId="1645064778" sldId="277"/>
            <ac:picMk id="17" creationId="{6D2C32FA-376D-24BA-D7B8-66D5D21C9A11}"/>
          </ac:picMkLst>
        </pc:picChg>
        <pc:picChg chg="add mod">
          <ac:chgData name="Michael Walker" userId="1221302a3d57b741" providerId="LiveId" clId="{7E773E2A-CB08-4EB2-9A8F-4202D0422707}" dt="2024-04-02T14:11:10.177" v="586" actId="164"/>
          <ac:picMkLst>
            <pc:docMk/>
            <pc:sldMk cId="1645064778" sldId="277"/>
            <ac:picMk id="23" creationId="{90BA2A0E-F130-523F-2E52-9894C63C78EF}"/>
          </ac:picMkLst>
        </pc:picChg>
        <pc:picChg chg="add mod">
          <ac:chgData name="Michael Walker" userId="1221302a3d57b741" providerId="LiveId" clId="{7E773E2A-CB08-4EB2-9A8F-4202D0422707}" dt="2024-04-02T14:11:10.177" v="586" actId="164"/>
          <ac:picMkLst>
            <pc:docMk/>
            <pc:sldMk cId="1645064778" sldId="277"/>
            <ac:picMk id="27" creationId="{586FDDBD-BDFC-8E9E-1473-DED1F026E726}"/>
          </ac:picMkLst>
        </pc:picChg>
        <pc:picChg chg="add mod">
          <ac:chgData name="Michael Walker" userId="1221302a3d57b741" providerId="LiveId" clId="{7E773E2A-CB08-4EB2-9A8F-4202D0422707}" dt="2024-04-02T14:11:10.177" v="586" actId="164"/>
          <ac:picMkLst>
            <pc:docMk/>
            <pc:sldMk cId="1645064778" sldId="277"/>
            <ac:picMk id="30" creationId="{73069F1E-10C5-3EDA-98A0-33EE3C2B470E}"/>
          </ac:picMkLst>
        </pc:picChg>
        <pc:picChg chg="add mod">
          <ac:chgData name="Michael Walker" userId="1221302a3d57b741" providerId="LiveId" clId="{7E773E2A-CB08-4EB2-9A8F-4202D0422707}" dt="2024-04-02T14:07:38.581" v="525" actId="164"/>
          <ac:picMkLst>
            <pc:docMk/>
            <pc:sldMk cId="1645064778" sldId="277"/>
            <ac:picMk id="32" creationId="{58EC5DFC-8B00-BFC7-8E26-BE7F842C8523}"/>
          </ac:picMkLst>
        </pc:picChg>
        <pc:picChg chg="add mod">
          <ac:chgData name="Michael Walker" userId="1221302a3d57b741" providerId="LiveId" clId="{7E773E2A-CB08-4EB2-9A8F-4202D0422707}" dt="2024-04-02T14:07:38.581" v="525" actId="164"/>
          <ac:picMkLst>
            <pc:docMk/>
            <pc:sldMk cId="1645064778" sldId="277"/>
            <ac:picMk id="34" creationId="{DC7952F2-9E22-21A8-64E2-DBF542B93CB3}"/>
          </ac:picMkLst>
        </pc:picChg>
        <pc:picChg chg="add mod modCrop">
          <ac:chgData name="Michael Walker" userId="1221302a3d57b741" providerId="LiveId" clId="{7E773E2A-CB08-4EB2-9A8F-4202D0422707}" dt="2024-04-02T14:14:02.567" v="624" actId="164"/>
          <ac:picMkLst>
            <pc:docMk/>
            <pc:sldMk cId="1645064778" sldId="277"/>
            <ac:picMk id="36" creationId="{24834EAB-C2B5-7616-C80C-AB0EE34E8B67}"/>
          </ac:picMkLst>
        </pc:picChg>
        <pc:picChg chg="add del mod">
          <ac:chgData name="Michael Walker" userId="1221302a3d57b741" providerId="LiveId" clId="{7E773E2A-CB08-4EB2-9A8F-4202D0422707}" dt="2024-04-02T14:17:13.391" v="665" actId="478"/>
          <ac:picMkLst>
            <pc:docMk/>
            <pc:sldMk cId="1645064778" sldId="277"/>
            <ac:picMk id="38" creationId="{C676937C-826B-EC04-24F5-1872C005791C}"/>
          </ac:picMkLst>
        </pc:picChg>
        <pc:picChg chg="add mod modCrop">
          <ac:chgData name="Michael Walker" userId="1221302a3d57b741" providerId="LiveId" clId="{7E773E2A-CB08-4EB2-9A8F-4202D0422707}" dt="2024-04-02T14:06:39.901" v="509" actId="164"/>
          <ac:picMkLst>
            <pc:docMk/>
            <pc:sldMk cId="1645064778" sldId="277"/>
            <ac:picMk id="40" creationId="{8C927785-1227-5596-9C53-8F9BCED7E1E0}"/>
          </ac:picMkLst>
        </pc:picChg>
        <pc:picChg chg="add del mod">
          <ac:chgData name="Michael Walker" userId="1221302a3d57b741" providerId="LiveId" clId="{7E773E2A-CB08-4EB2-9A8F-4202D0422707}" dt="2024-04-02T14:17:13.391" v="665" actId="478"/>
          <ac:picMkLst>
            <pc:docMk/>
            <pc:sldMk cId="1645064778" sldId="277"/>
            <ac:picMk id="42" creationId="{05253434-C220-EF27-620E-69DDE71D7DCA}"/>
          </ac:picMkLst>
        </pc:picChg>
        <pc:picChg chg="add mod modCrop">
          <ac:chgData name="Michael Walker" userId="1221302a3d57b741" providerId="LiveId" clId="{7E773E2A-CB08-4EB2-9A8F-4202D0422707}" dt="2024-04-02T14:06:39.901" v="509" actId="164"/>
          <ac:picMkLst>
            <pc:docMk/>
            <pc:sldMk cId="1645064778" sldId="277"/>
            <ac:picMk id="46" creationId="{30B666D1-1523-9924-D65A-A21D4973A4A6}"/>
          </ac:picMkLst>
        </pc:picChg>
        <pc:picChg chg="add mod modCrop">
          <ac:chgData name="Michael Walker" userId="1221302a3d57b741" providerId="LiveId" clId="{7E773E2A-CB08-4EB2-9A8F-4202D0422707}" dt="2024-04-02T14:06:39.901" v="509" actId="164"/>
          <ac:picMkLst>
            <pc:docMk/>
            <pc:sldMk cId="1645064778" sldId="277"/>
            <ac:picMk id="47" creationId="{5420FDD0-297E-B1BB-C533-69A8810ABDAE}"/>
          </ac:picMkLst>
        </pc:picChg>
        <pc:picChg chg="add mod modCrop">
          <ac:chgData name="Michael Walker" userId="1221302a3d57b741" providerId="LiveId" clId="{7E773E2A-CB08-4EB2-9A8F-4202D0422707}" dt="2024-04-02T14:14:02.567" v="624" actId="164"/>
          <ac:picMkLst>
            <pc:docMk/>
            <pc:sldMk cId="1645064778" sldId="277"/>
            <ac:picMk id="51" creationId="{5CD9429B-8198-C6C7-FA72-D66C50093E02}"/>
          </ac:picMkLst>
        </pc:picChg>
        <pc:cxnChg chg="del">
          <ac:chgData name="Michael Walker" userId="1221302a3d57b741" providerId="LiveId" clId="{7E773E2A-CB08-4EB2-9A8F-4202D0422707}" dt="2024-04-01T21:52:50.017" v="420" actId="478"/>
          <ac:cxnSpMkLst>
            <pc:docMk/>
            <pc:sldMk cId="1645064778" sldId="277"/>
            <ac:cxnSpMk id="24" creationId="{D4F835C3-2BC5-7A89-081D-F9081D041B2E}"/>
          </ac:cxnSpMkLst>
        </pc:cxnChg>
        <pc:cxnChg chg="del">
          <ac:chgData name="Michael Walker" userId="1221302a3d57b741" providerId="LiveId" clId="{7E773E2A-CB08-4EB2-9A8F-4202D0422707}" dt="2024-04-01T21:52:50.017" v="420" actId="478"/>
          <ac:cxnSpMkLst>
            <pc:docMk/>
            <pc:sldMk cId="1645064778" sldId="277"/>
            <ac:cxnSpMk id="26" creationId="{6FF2BA42-B905-3B43-5EA2-A9F427CD6FCB}"/>
          </ac:cxnSpMkLst>
        </pc:cxnChg>
        <pc:cxnChg chg="del">
          <ac:chgData name="Michael Walker" userId="1221302a3d57b741" providerId="LiveId" clId="{7E773E2A-CB08-4EB2-9A8F-4202D0422707}" dt="2024-04-01T21:52:50.017" v="420" actId="478"/>
          <ac:cxnSpMkLst>
            <pc:docMk/>
            <pc:sldMk cId="1645064778" sldId="277"/>
            <ac:cxnSpMk id="29" creationId="{D69C905D-F301-D8D3-2C82-2E9C94E4A35F}"/>
          </ac:cxnSpMkLst>
        </pc:cxnChg>
      </pc:sldChg>
      <pc:sldChg chg="del">
        <pc:chgData name="Michael Walker" userId="1221302a3d57b741" providerId="LiveId" clId="{7E773E2A-CB08-4EB2-9A8F-4202D0422707}" dt="2024-04-01T21:05:55.549" v="348" actId="47"/>
        <pc:sldMkLst>
          <pc:docMk/>
          <pc:sldMk cId="3941767176" sldId="293"/>
        </pc:sldMkLst>
      </pc:sldChg>
      <pc:sldChg chg="ord">
        <pc:chgData name="Michael Walker" userId="1221302a3d57b741" providerId="LiveId" clId="{7E773E2A-CB08-4EB2-9A8F-4202D0422707}" dt="2024-04-14T17:19:19.250" v="4531"/>
        <pc:sldMkLst>
          <pc:docMk/>
          <pc:sldMk cId="1674359017" sldId="296"/>
        </pc:sldMkLst>
      </pc:sldChg>
      <pc:sldChg chg="del">
        <pc:chgData name="Michael Walker" userId="1221302a3d57b741" providerId="LiveId" clId="{7E773E2A-CB08-4EB2-9A8F-4202D0422707}" dt="2024-04-01T21:05:56.888" v="349" actId="47"/>
        <pc:sldMkLst>
          <pc:docMk/>
          <pc:sldMk cId="1262382115" sldId="298"/>
        </pc:sldMkLst>
      </pc:sldChg>
      <pc:sldChg chg="del">
        <pc:chgData name="Michael Walker" userId="1221302a3d57b741" providerId="LiveId" clId="{7E773E2A-CB08-4EB2-9A8F-4202D0422707}" dt="2024-04-01T21:05:58.075" v="350" actId="47"/>
        <pc:sldMkLst>
          <pc:docMk/>
          <pc:sldMk cId="3439810753" sldId="299"/>
        </pc:sldMkLst>
      </pc:sldChg>
      <pc:sldChg chg="del">
        <pc:chgData name="Michael Walker" userId="1221302a3d57b741" providerId="LiveId" clId="{7E773E2A-CB08-4EB2-9A8F-4202D0422707}" dt="2024-04-01T21:05:58.878" v="351" actId="47"/>
        <pc:sldMkLst>
          <pc:docMk/>
          <pc:sldMk cId="3669629273" sldId="300"/>
        </pc:sldMkLst>
      </pc:sldChg>
      <pc:sldChg chg="modSp mod">
        <pc:chgData name="Michael Walker" userId="1221302a3d57b741" providerId="LiveId" clId="{7E773E2A-CB08-4EB2-9A8F-4202D0422707}" dt="2024-04-14T00:44:12.505" v="4349" actId="6549"/>
        <pc:sldMkLst>
          <pc:docMk/>
          <pc:sldMk cId="723163135" sldId="303"/>
        </pc:sldMkLst>
        <pc:spChg chg="mod">
          <ac:chgData name="Michael Walker" userId="1221302a3d57b741" providerId="LiveId" clId="{7E773E2A-CB08-4EB2-9A8F-4202D0422707}" dt="2024-04-14T00:44:12.505" v="4349" actId="6549"/>
          <ac:spMkLst>
            <pc:docMk/>
            <pc:sldMk cId="723163135" sldId="303"/>
            <ac:spMk id="3" creationId="{E4524309-2FE8-0453-D89D-FC16248F8D87}"/>
          </ac:spMkLst>
        </pc:spChg>
      </pc:sldChg>
      <pc:sldChg chg="del">
        <pc:chgData name="Michael Walker" userId="1221302a3d57b741" providerId="LiveId" clId="{7E773E2A-CB08-4EB2-9A8F-4202D0422707}" dt="2024-04-01T21:05:36.273" v="336" actId="47"/>
        <pc:sldMkLst>
          <pc:docMk/>
          <pc:sldMk cId="984102098" sldId="304"/>
        </pc:sldMkLst>
      </pc:sldChg>
      <pc:sldChg chg="del">
        <pc:chgData name="Michael Walker" userId="1221302a3d57b741" providerId="LiveId" clId="{7E773E2A-CB08-4EB2-9A8F-4202D0422707}" dt="2024-04-01T21:05:36.542" v="337" actId="47"/>
        <pc:sldMkLst>
          <pc:docMk/>
          <pc:sldMk cId="750982525" sldId="305"/>
        </pc:sldMkLst>
      </pc:sldChg>
      <pc:sldChg chg="del">
        <pc:chgData name="Michael Walker" userId="1221302a3d57b741" providerId="LiveId" clId="{7E773E2A-CB08-4EB2-9A8F-4202D0422707}" dt="2024-04-01T21:05:37.098" v="338" actId="47"/>
        <pc:sldMkLst>
          <pc:docMk/>
          <pc:sldMk cId="88454224" sldId="307"/>
        </pc:sldMkLst>
      </pc:sldChg>
      <pc:sldChg chg="del">
        <pc:chgData name="Michael Walker" userId="1221302a3d57b741" providerId="LiveId" clId="{7E773E2A-CB08-4EB2-9A8F-4202D0422707}" dt="2024-04-01T21:05:37.627" v="339" actId="47"/>
        <pc:sldMkLst>
          <pc:docMk/>
          <pc:sldMk cId="2010275402" sldId="308"/>
        </pc:sldMkLst>
      </pc:sldChg>
      <pc:sldChg chg="del">
        <pc:chgData name="Michael Walker" userId="1221302a3d57b741" providerId="LiveId" clId="{7E773E2A-CB08-4EB2-9A8F-4202D0422707}" dt="2024-04-01T21:05:37.899" v="340" actId="47"/>
        <pc:sldMkLst>
          <pc:docMk/>
          <pc:sldMk cId="2135024341" sldId="309"/>
        </pc:sldMkLst>
      </pc:sldChg>
      <pc:sldChg chg="del">
        <pc:chgData name="Michael Walker" userId="1221302a3d57b741" providerId="LiveId" clId="{7E773E2A-CB08-4EB2-9A8F-4202D0422707}" dt="2024-04-01T21:05:38.141" v="341" actId="47"/>
        <pc:sldMkLst>
          <pc:docMk/>
          <pc:sldMk cId="333204257" sldId="310"/>
        </pc:sldMkLst>
      </pc:sldChg>
      <pc:sldChg chg="del">
        <pc:chgData name="Michael Walker" userId="1221302a3d57b741" providerId="LiveId" clId="{7E773E2A-CB08-4EB2-9A8F-4202D0422707}" dt="2024-04-01T21:05:39.225" v="343" actId="47"/>
        <pc:sldMkLst>
          <pc:docMk/>
          <pc:sldMk cId="3172508567" sldId="311"/>
        </pc:sldMkLst>
      </pc:sldChg>
      <pc:sldChg chg="del">
        <pc:chgData name="Michael Walker" userId="1221302a3d57b741" providerId="LiveId" clId="{7E773E2A-CB08-4EB2-9A8F-4202D0422707}" dt="2024-04-01T21:05:38.772" v="342" actId="47"/>
        <pc:sldMkLst>
          <pc:docMk/>
          <pc:sldMk cId="3038612499" sldId="312"/>
        </pc:sldMkLst>
      </pc:sldChg>
      <pc:sldChg chg="del">
        <pc:chgData name="Michael Walker" userId="1221302a3d57b741" providerId="LiveId" clId="{7E773E2A-CB08-4EB2-9A8F-4202D0422707}" dt="2024-04-01T21:05:39.576" v="344" actId="47"/>
        <pc:sldMkLst>
          <pc:docMk/>
          <pc:sldMk cId="2741458345" sldId="313"/>
        </pc:sldMkLst>
      </pc:sldChg>
      <pc:sldChg chg="del">
        <pc:chgData name="Michael Walker" userId="1221302a3d57b741" providerId="LiveId" clId="{7E773E2A-CB08-4EB2-9A8F-4202D0422707}" dt="2024-04-01T21:05:40.041" v="345" actId="47"/>
        <pc:sldMkLst>
          <pc:docMk/>
          <pc:sldMk cId="3120086434" sldId="314"/>
        </pc:sldMkLst>
      </pc:sldChg>
      <pc:sldChg chg="addSp delSp modSp mod">
        <pc:chgData name="Michael Walker" userId="1221302a3d57b741" providerId="LiveId" clId="{7E773E2A-CB08-4EB2-9A8F-4202D0422707}" dt="2024-04-02T17:33:13.096" v="2823" actId="1076"/>
        <pc:sldMkLst>
          <pc:docMk/>
          <pc:sldMk cId="2595894433" sldId="315"/>
        </pc:sldMkLst>
        <pc:spChg chg="del">
          <ac:chgData name="Michael Walker" userId="1221302a3d57b741" providerId="LiveId" clId="{7E773E2A-CB08-4EB2-9A8F-4202D0422707}" dt="2024-04-02T16:37:09.118" v="1507" actId="478"/>
          <ac:spMkLst>
            <pc:docMk/>
            <pc:sldMk cId="2595894433" sldId="315"/>
            <ac:spMk id="2" creationId="{05D68AD1-C2B1-F0D9-BAB3-78A3C3F94C81}"/>
          </ac:spMkLst>
        </pc:spChg>
        <pc:spChg chg="mod ord">
          <ac:chgData name="Michael Walker" userId="1221302a3d57b741" providerId="LiveId" clId="{7E773E2A-CB08-4EB2-9A8F-4202D0422707}" dt="2024-04-02T17:21:57.658" v="2566" actId="14100"/>
          <ac:spMkLst>
            <pc:docMk/>
            <pc:sldMk cId="2595894433" sldId="315"/>
            <ac:spMk id="3" creationId="{C39EEEAB-3449-18F2-AFCA-A8DD6220DAE7}"/>
          </ac:spMkLst>
        </pc:spChg>
        <pc:spChg chg="del">
          <ac:chgData name="Michael Walker" userId="1221302a3d57b741" providerId="LiveId" clId="{7E773E2A-CB08-4EB2-9A8F-4202D0422707}" dt="2024-04-02T16:37:12.548" v="1508" actId="478"/>
          <ac:spMkLst>
            <pc:docMk/>
            <pc:sldMk cId="2595894433" sldId="315"/>
            <ac:spMk id="4" creationId="{108B0E4C-7328-4BD5-9C7F-C1B88B2EB62B}"/>
          </ac:spMkLst>
        </pc:spChg>
        <pc:spChg chg="mod">
          <ac:chgData name="Michael Walker" userId="1221302a3d57b741" providerId="LiveId" clId="{7E773E2A-CB08-4EB2-9A8F-4202D0422707}" dt="2024-04-01T21:01:23.664" v="253" actId="20577"/>
          <ac:spMkLst>
            <pc:docMk/>
            <pc:sldMk cId="2595894433" sldId="315"/>
            <ac:spMk id="6" creationId="{2D8CA16E-9DFF-95F1-9433-E1AC32824A6B}"/>
          </ac:spMkLst>
        </pc:spChg>
        <pc:spChg chg="mod">
          <ac:chgData name="Michael Walker" userId="1221302a3d57b741" providerId="LiveId" clId="{7E773E2A-CB08-4EB2-9A8F-4202D0422707}" dt="2024-04-02T17:32:56.785" v="2814" actId="1076"/>
          <ac:spMkLst>
            <pc:docMk/>
            <pc:sldMk cId="2595894433" sldId="315"/>
            <ac:spMk id="9" creationId="{24064D5A-2C67-D880-FCC0-85224FAB1A6A}"/>
          </ac:spMkLst>
        </pc:spChg>
        <pc:spChg chg="mod">
          <ac:chgData name="Michael Walker" userId="1221302a3d57b741" providerId="LiveId" clId="{7E773E2A-CB08-4EB2-9A8F-4202D0422707}" dt="2024-04-02T17:32:53.886" v="2813" actId="1076"/>
          <ac:spMkLst>
            <pc:docMk/>
            <pc:sldMk cId="2595894433" sldId="315"/>
            <ac:spMk id="11" creationId="{0C9AE896-1D82-252D-5AD7-7593CD268A1F}"/>
          </ac:spMkLst>
        </pc:spChg>
        <pc:spChg chg="add mod">
          <ac:chgData name="Michael Walker" userId="1221302a3d57b741" providerId="LiveId" clId="{7E773E2A-CB08-4EB2-9A8F-4202D0422707}" dt="2024-04-02T17:31:15.839" v="2796" actId="1076"/>
          <ac:spMkLst>
            <pc:docMk/>
            <pc:sldMk cId="2595894433" sldId="315"/>
            <ac:spMk id="13" creationId="{BD323C34-8575-6079-18F5-8BCA82A7910D}"/>
          </ac:spMkLst>
        </pc:spChg>
        <pc:spChg chg="add mod">
          <ac:chgData name="Michael Walker" userId="1221302a3d57b741" providerId="LiveId" clId="{7E773E2A-CB08-4EB2-9A8F-4202D0422707}" dt="2024-04-02T17:29:57.820" v="2786" actId="1035"/>
          <ac:spMkLst>
            <pc:docMk/>
            <pc:sldMk cId="2595894433" sldId="315"/>
            <ac:spMk id="15" creationId="{7ECF89A3-8535-DE99-FA09-5F9BCFD2AE4F}"/>
          </ac:spMkLst>
        </pc:spChg>
        <pc:spChg chg="add mod">
          <ac:chgData name="Michael Walker" userId="1221302a3d57b741" providerId="LiveId" clId="{7E773E2A-CB08-4EB2-9A8F-4202D0422707}" dt="2024-04-02T17:12:43.614" v="2326"/>
          <ac:spMkLst>
            <pc:docMk/>
            <pc:sldMk cId="2595894433" sldId="315"/>
            <ac:spMk id="17" creationId="{6323B42B-4CDB-5161-42F8-37A7AEF74370}"/>
          </ac:spMkLst>
        </pc:spChg>
        <pc:spChg chg="add del mod">
          <ac:chgData name="Michael Walker" userId="1221302a3d57b741" providerId="LiveId" clId="{7E773E2A-CB08-4EB2-9A8F-4202D0422707}" dt="2024-04-02T17:13:11.853" v="2356" actId="478"/>
          <ac:spMkLst>
            <pc:docMk/>
            <pc:sldMk cId="2595894433" sldId="315"/>
            <ac:spMk id="18" creationId="{4C5C5765-E7D9-8FF3-A2BC-F0B6EE432886}"/>
          </ac:spMkLst>
        </pc:spChg>
        <pc:spChg chg="add mod">
          <ac:chgData name="Michael Walker" userId="1221302a3d57b741" providerId="LiveId" clId="{7E773E2A-CB08-4EB2-9A8F-4202D0422707}" dt="2024-04-02T17:33:13.096" v="2823" actId="1076"/>
          <ac:spMkLst>
            <pc:docMk/>
            <pc:sldMk cId="2595894433" sldId="315"/>
            <ac:spMk id="19" creationId="{867CC1A9-A1F2-FDA2-4ECD-0FB97978D91B}"/>
          </ac:spMkLst>
        </pc:spChg>
        <pc:grpChg chg="add mod">
          <ac:chgData name="Michael Walker" userId="1221302a3d57b741" providerId="LiveId" clId="{7E773E2A-CB08-4EB2-9A8F-4202D0422707}" dt="2024-04-02T17:31:15.839" v="2796" actId="1076"/>
          <ac:grpSpMkLst>
            <pc:docMk/>
            <pc:sldMk cId="2595894433" sldId="315"/>
            <ac:grpSpMk id="14" creationId="{FA97FD0B-A655-635D-CE4D-F520E7651101}"/>
          </ac:grpSpMkLst>
        </pc:grpChg>
        <pc:grpChg chg="add del mod">
          <ac:chgData name="Michael Walker" userId="1221302a3d57b741" providerId="LiveId" clId="{7E773E2A-CB08-4EB2-9A8F-4202D0422707}" dt="2024-04-02T17:30:56.625" v="2792" actId="478"/>
          <ac:grpSpMkLst>
            <pc:docMk/>
            <pc:sldMk cId="2595894433" sldId="315"/>
            <ac:grpSpMk id="16" creationId="{148925A3-9CE6-58D1-90AD-89A0C7FDE1FA}"/>
          </ac:grpSpMkLst>
        </pc:grpChg>
        <pc:picChg chg="add mod modCrop">
          <ac:chgData name="Michael Walker" userId="1221302a3d57b741" providerId="LiveId" clId="{7E773E2A-CB08-4EB2-9A8F-4202D0422707}" dt="2024-04-02T17:31:12.614" v="2795" actId="1076"/>
          <ac:picMkLst>
            <pc:docMk/>
            <pc:sldMk cId="2595894433" sldId="315"/>
            <ac:picMk id="7" creationId="{FA535B16-6346-9B26-C921-5897ED56E9D5}"/>
          </ac:picMkLst>
        </pc:picChg>
        <pc:picChg chg="add mod">
          <ac:chgData name="Michael Walker" userId="1221302a3d57b741" providerId="LiveId" clId="{7E773E2A-CB08-4EB2-9A8F-4202D0422707}" dt="2024-04-02T17:31:06.318" v="2794" actId="1076"/>
          <ac:picMkLst>
            <pc:docMk/>
            <pc:sldMk cId="2595894433" sldId="315"/>
            <ac:picMk id="10" creationId="{D12CE926-ABE5-9E5C-2037-19C6AE45AF81}"/>
          </ac:picMkLst>
        </pc:picChg>
        <pc:picChg chg="add mod">
          <ac:chgData name="Michael Walker" userId="1221302a3d57b741" providerId="LiveId" clId="{7E773E2A-CB08-4EB2-9A8F-4202D0422707}" dt="2024-04-02T17:31:15.839" v="2796" actId="1076"/>
          <ac:picMkLst>
            <pc:docMk/>
            <pc:sldMk cId="2595894433" sldId="315"/>
            <ac:picMk id="12" creationId="{374E7F76-19FB-A8D5-5BE9-92B9B7569FB2}"/>
          </ac:picMkLst>
        </pc:picChg>
        <pc:picChg chg="del">
          <ac:chgData name="Michael Walker" userId="1221302a3d57b741" providerId="LiveId" clId="{7E773E2A-CB08-4EB2-9A8F-4202D0422707}" dt="2024-04-02T16:33:57.566" v="1426" actId="478"/>
          <ac:picMkLst>
            <pc:docMk/>
            <pc:sldMk cId="2595894433" sldId="315"/>
            <ac:picMk id="1026" creationId="{BFEF557A-6DBD-C0C2-21E4-AE2F1DD1A8F6}"/>
          </ac:picMkLst>
        </pc:picChg>
        <pc:picChg chg="del">
          <ac:chgData name="Michael Walker" userId="1221302a3d57b741" providerId="LiveId" clId="{7E773E2A-CB08-4EB2-9A8F-4202D0422707}" dt="2024-04-02T16:33:59.657" v="1427" actId="478"/>
          <ac:picMkLst>
            <pc:docMk/>
            <pc:sldMk cId="2595894433" sldId="315"/>
            <ac:picMk id="1030" creationId="{D4868380-257A-13D3-05AA-60E00F4473A3}"/>
          </ac:picMkLst>
        </pc:picChg>
        <pc:picChg chg="add mod">
          <ac:chgData name="Michael Walker" userId="1221302a3d57b741" providerId="LiveId" clId="{7E773E2A-CB08-4EB2-9A8F-4202D0422707}" dt="2024-04-02T17:29:57.820" v="2786" actId="1035"/>
          <ac:picMkLst>
            <pc:docMk/>
            <pc:sldMk cId="2595894433" sldId="315"/>
            <ac:picMk id="2050" creationId="{574909D0-AF97-5AA7-B74D-B3A8BE7C4ACF}"/>
          </ac:picMkLst>
        </pc:picChg>
      </pc:sldChg>
      <pc:sldChg chg="modSp mod ord">
        <pc:chgData name="Michael Walker" userId="1221302a3d57b741" providerId="LiveId" clId="{7E773E2A-CB08-4EB2-9A8F-4202D0422707}" dt="2024-04-14T17:19:16.430" v="4529"/>
        <pc:sldMkLst>
          <pc:docMk/>
          <pc:sldMk cId="4125862555" sldId="316"/>
        </pc:sldMkLst>
        <pc:spChg chg="mod">
          <ac:chgData name="Michael Walker" userId="1221302a3d57b741" providerId="LiveId" clId="{7E773E2A-CB08-4EB2-9A8F-4202D0422707}" dt="2024-04-14T17:19:10.222" v="4527" actId="27636"/>
          <ac:spMkLst>
            <pc:docMk/>
            <pc:sldMk cId="4125862555" sldId="316"/>
            <ac:spMk id="3" creationId="{C39EEEAB-3449-18F2-AFCA-A8DD6220DAE7}"/>
          </ac:spMkLst>
        </pc:spChg>
      </pc:sldChg>
      <pc:sldChg chg="modSp mod">
        <pc:chgData name="Michael Walker" userId="1221302a3d57b741" providerId="LiveId" clId="{7E773E2A-CB08-4EB2-9A8F-4202D0422707}" dt="2024-04-02T14:50:26.463" v="1399" actId="20577"/>
        <pc:sldMkLst>
          <pc:docMk/>
          <pc:sldMk cId="4117013878" sldId="317"/>
        </pc:sldMkLst>
        <pc:spChg chg="mod">
          <ac:chgData name="Michael Walker" userId="1221302a3d57b741" providerId="LiveId" clId="{7E773E2A-CB08-4EB2-9A8F-4202D0422707}" dt="2024-04-02T14:50:26.463" v="1399" actId="20577"/>
          <ac:spMkLst>
            <pc:docMk/>
            <pc:sldMk cId="4117013878" sldId="317"/>
            <ac:spMk id="3" creationId="{C39EEEAB-3449-18F2-AFCA-A8DD6220DAE7}"/>
          </ac:spMkLst>
        </pc:spChg>
      </pc:sldChg>
      <pc:sldChg chg="new del">
        <pc:chgData name="Michael Walker" userId="1221302a3d57b741" providerId="LiveId" clId="{7E773E2A-CB08-4EB2-9A8F-4202D0422707}" dt="2024-04-01T21:02:38.243" v="286" actId="47"/>
        <pc:sldMkLst>
          <pc:docMk/>
          <pc:sldMk cId="2130664815" sldId="318"/>
        </pc:sldMkLst>
      </pc:sldChg>
      <pc:sldChg chg="new del">
        <pc:chgData name="Michael Walker" userId="1221302a3d57b741" providerId="LiveId" clId="{7E773E2A-CB08-4EB2-9A8F-4202D0422707}" dt="2024-04-01T21:02:01.643" v="255" actId="47"/>
        <pc:sldMkLst>
          <pc:docMk/>
          <pc:sldMk cId="3205152272" sldId="318"/>
        </pc:sldMkLst>
      </pc:sldChg>
      <pc:sldChg chg="addSp delSp modSp add mod">
        <pc:chgData name="Michael Walker" userId="1221302a3d57b741" providerId="LiveId" clId="{7E773E2A-CB08-4EB2-9A8F-4202D0422707}" dt="2024-04-02T17:34:03.962" v="2825" actId="20577"/>
        <pc:sldMkLst>
          <pc:docMk/>
          <pc:sldMk cId="1322827073" sldId="319"/>
        </pc:sldMkLst>
        <pc:spChg chg="mod">
          <ac:chgData name="Michael Walker" userId="1221302a3d57b741" providerId="LiveId" clId="{7E773E2A-CB08-4EB2-9A8F-4202D0422707}" dt="2024-04-02T17:34:03.962" v="2825" actId="20577"/>
          <ac:spMkLst>
            <pc:docMk/>
            <pc:sldMk cId="1322827073" sldId="319"/>
            <ac:spMk id="3" creationId="{138CD525-7526-312C-2487-E69CCCF937BB}"/>
          </ac:spMkLst>
        </pc:spChg>
        <pc:spChg chg="add mod">
          <ac:chgData name="Michael Walker" userId="1221302a3d57b741" providerId="LiveId" clId="{7E773E2A-CB08-4EB2-9A8F-4202D0422707}" dt="2024-04-02T14:49:16.103" v="1374"/>
          <ac:spMkLst>
            <pc:docMk/>
            <pc:sldMk cId="1322827073" sldId="319"/>
            <ac:spMk id="5" creationId="{CBCAD5E5-14DF-4315-AC8F-D5C20BEB99E4}"/>
          </ac:spMkLst>
        </pc:spChg>
        <pc:spChg chg="mod">
          <ac:chgData name="Michael Walker" userId="1221302a3d57b741" providerId="LiveId" clId="{7E773E2A-CB08-4EB2-9A8F-4202D0422707}" dt="2024-04-01T21:02:46.716" v="303" actId="20577"/>
          <ac:spMkLst>
            <pc:docMk/>
            <pc:sldMk cId="1322827073" sldId="319"/>
            <ac:spMk id="6" creationId="{2D8CA16E-9DFF-95F1-9433-E1AC32824A6B}"/>
          </ac:spMkLst>
        </pc:spChg>
        <pc:spChg chg="add mod">
          <ac:chgData name="Michael Walker" userId="1221302a3d57b741" providerId="LiveId" clId="{7E773E2A-CB08-4EB2-9A8F-4202D0422707}" dt="2024-04-02T14:48:38.766" v="1369" actId="1038"/>
          <ac:spMkLst>
            <pc:docMk/>
            <pc:sldMk cId="1322827073" sldId="319"/>
            <ac:spMk id="8" creationId="{4A7DAC24-8A4A-7AA6-1F79-473887AB2FBA}"/>
          </ac:spMkLst>
        </pc:spChg>
        <pc:spChg chg="add mod">
          <ac:chgData name="Michael Walker" userId="1221302a3d57b741" providerId="LiveId" clId="{7E773E2A-CB08-4EB2-9A8F-4202D0422707}" dt="2024-04-02T14:46:07.401" v="1277" actId="14100"/>
          <ac:spMkLst>
            <pc:docMk/>
            <pc:sldMk cId="1322827073" sldId="319"/>
            <ac:spMk id="10" creationId="{9F951727-19E0-35CB-7AB6-FCB12242E680}"/>
          </ac:spMkLst>
        </pc:spChg>
        <pc:spChg chg="add mod">
          <ac:chgData name="Michael Walker" userId="1221302a3d57b741" providerId="LiveId" clId="{7E773E2A-CB08-4EB2-9A8F-4202D0422707}" dt="2024-04-02T14:48:38.766" v="1369" actId="1038"/>
          <ac:spMkLst>
            <pc:docMk/>
            <pc:sldMk cId="1322827073" sldId="319"/>
            <ac:spMk id="12" creationId="{2E1BFE19-667C-EEEA-2D5E-4DA475E654BE}"/>
          </ac:spMkLst>
        </pc:spChg>
        <pc:spChg chg="del">
          <ac:chgData name="Michael Walker" userId="1221302a3d57b741" providerId="LiveId" clId="{7E773E2A-CB08-4EB2-9A8F-4202D0422707}" dt="2024-04-01T22:22:27.805" v="451" actId="478"/>
          <ac:spMkLst>
            <pc:docMk/>
            <pc:sldMk cId="1322827073" sldId="319"/>
            <ac:spMk id="15" creationId="{005F782B-2DFF-24E3-5B5B-CBBAA79006DA}"/>
          </ac:spMkLst>
        </pc:spChg>
        <pc:spChg chg="del">
          <ac:chgData name="Michael Walker" userId="1221302a3d57b741" providerId="LiveId" clId="{7E773E2A-CB08-4EB2-9A8F-4202D0422707}" dt="2024-04-01T22:22:27.805" v="451" actId="478"/>
          <ac:spMkLst>
            <pc:docMk/>
            <pc:sldMk cId="1322827073" sldId="319"/>
            <ac:spMk id="18" creationId="{99D3933B-03AF-AB58-1522-D7D328C87C73}"/>
          </ac:spMkLst>
        </pc:spChg>
        <pc:spChg chg="del">
          <ac:chgData name="Michael Walker" userId="1221302a3d57b741" providerId="LiveId" clId="{7E773E2A-CB08-4EB2-9A8F-4202D0422707}" dt="2024-04-01T22:22:27.805" v="451" actId="478"/>
          <ac:spMkLst>
            <pc:docMk/>
            <pc:sldMk cId="1322827073" sldId="319"/>
            <ac:spMk id="19" creationId="{6EC35BCD-AACE-A1EF-5D93-5063CF151066}"/>
          </ac:spMkLst>
        </pc:spChg>
        <pc:spChg chg="del">
          <ac:chgData name="Michael Walker" userId="1221302a3d57b741" providerId="LiveId" clId="{7E773E2A-CB08-4EB2-9A8F-4202D0422707}" dt="2024-04-01T22:22:27.805" v="451" actId="478"/>
          <ac:spMkLst>
            <pc:docMk/>
            <pc:sldMk cId="1322827073" sldId="319"/>
            <ac:spMk id="20" creationId="{91F4A05E-17CC-B7C0-6710-1FEA409BA2A9}"/>
          </ac:spMkLst>
        </pc:spChg>
        <pc:spChg chg="del">
          <ac:chgData name="Michael Walker" userId="1221302a3d57b741" providerId="LiveId" clId="{7E773E2A-CB08-4EB2-9A8F-4202D0422707}" dt="2024-04-01T22:22:35.439" v="452" actId="478"/>
          <ac:spMkLst>
            <pc:docMk/>
            <pc:sldMk cId="1322827073" sldId="319"/>
            <ac:spMk id="21" creationId="{5AA4A2B3-1C26-1836-FCE0-6F031D3805AB}"/>
          </ac:spMkLst>
        </pc:spChg>
        <pc:picChg chg="add mod modCrop">
          <ac:chgData name="Michael Walker" userId="1221302a3d57b741" providerId="LiveId" clId="{7E773E2A-CB08-4EB2-9A8F-4202D0422707}" dt="2024-04-02T14:48:38.766" v="1369" actId="1038"/>
          <ac:picMkLst>
            <pc:docMk/>
            <pc:sldMk cId="1322827073" sldId="319"/>
            <ac:picMk id="2" creationId="{A24EB088-056F-FC17-CCBF-D8D375862006}"/>
          </ac:picMkLst>
        </pc:picChg>
        <pc:picChg chg="del">
          <ac:chgData name="Michael Walker" userId="1221302a3d57b741" providerId="LiveId" clId="{7E773E2A-CB08-4EB2-9A8F-4202D0422707}" dt="2024-04-01T22:22:27.805" v="451" actId="478"/>
          <ac:picMkLst>
            <pc:docMk/>
            <pc:sldMk cId="1322827073" sldId="319"/>
            <ac:picMk id="4" creationId="{4A2D9EDF-A9B6-093B-D7BD-57A72839F192}"/>
          </ac:picMkLst>
        </pc:picChg>
        <pc:picChg chg="del">
          <ac:chgData name="Michael Walker" userId="1221302a3d57b741" providerId="LiveId" clId="{7E773E2A-CB08-4EB2-9A8F-4202D0422707}" dt="2024-04-01T22:22:27.805" v="451" actId="478"/>
          <ac:picMkLst>
            <pc:docMk/>
            <pc:sldMk cId="1322827073" sldId="319"/>
            <ac:picMk id="7" creationId="{95016D6D-F83F-B263-AAD7-0631C5A38E8A}"/>
          </ac:picMkLst>
        </pc:picChg>
        <pc:picChg chg="del">
          <ac:chgData name="Michael Walker" userId="1221302a3d57b741" providerId="LiveId" clId="{7E773E2A-CB08-4EB2-9A8F-4202D0422707}" dt="2024-04-01T22:22:27.805" v="451" actId="478"/>
          <ac:picMkLst>
            <pc:docMk/>
            <pc:sldMk cId="1322827073" sldId="319"/>
            <ac:picMk id="9" creationId="{3C3737D0-21D1-2DAF-47F7-FED004929815}"/>
          </ac:picMkLst>
        </pc:picChg>
        <pc:picChg chg="del">
          <ac:chgData name="Michael Walker" userId="1221302a3d57b741" providerId="LiveId" clId="{7E773E2A-CB08-4EB2-9A8F-4202D0422707}" dt="2024-04-01T22:22:27.805" v="451" actId="478"/>
          <ac:picMkLst>
            <pc:docMk/>
            <pc:sldMk cId="1322827073" sldId="319"/>
            <ac:picMk id="11" creationId="{22F3C0C1-1071-6DAC-55EE-8D3B2210AFB7}"/>
          </ac:picMkLst>
        </pc:picChg>
        <pc:picChg chg="del">
          <ac:chgData name="Michael Walker" userId="1221302a3d57b741" providerId="LiveId" clId="{7E773E2A-CB08-4EB2-9A8F-4202D0422707}" dt="2024-04-01T22:22:27.805" v="451" actId="478"/>
          <ac:picMkLst>
            <pc:docMk/>
            <pc:sldMk cId="1322827073" sldId="319"/>
            <ac:picMk id="13" creationId="{C0AD2491-B4D2-1B58-B760-8BBAAF5B17A2}"/>
          </ac:picMkLst>
        </pc:picChg>
        <pc:picChg chg="add mod">
          <ac:chgData name="Michael Walker" userId="1221302a3d57b741" providerId="LiveId" clId="{7E773E2A-CB08-4EB2-9A8F-4202D0422707}" dt="2024-04-02T14:48:41.232" v="1370" actId="1076"/>
          <ac:picMkLst>
            <pc:docMk/>
            <pc:sldMk cId="1322827073" sldId="319"/>
            <ac:picMk id="14" creationId="{0F0B49D6-82A8-9215-306D-45563DEA818B}"/>
          </ac:picMkLst>
        </pc:picChg>
        <pc:picChg chg="add mod modCrop">
          <ac:chgData name="Michael Walker" userId="1221302a3d57b741" providerId="LiveId" clId="{7E773E2A-CB08-4EB2-9A8F-4202D0422707}" dt="2024-04-02T14:48:38.766" v="1369" actId="1038"/>
          <ac:picMkLst>
            <pc:docMk/>
            <pc:sldMk cId="1322827073" sldId="319"/>
            <ac:picMk id="17" creationId="{FE7524DD-81CF-9326-9F75-C5CA77BB61BF}"/>
          </ac:picMkLst>
        </pc:picChg>
        <pc:cxnChg chg="del">
          <ac:chgData name="Michael Walker" userId="1221302a3d57b741" providerId="LiveId" clId="{7E773E2A-CB08-4EB2-9A8F-4202D0422707}" dt="2024-04-01T22:22:27.805" v="451" actId="478"/>
          <ac:cxnSpMkLst>
            <pc:docMk/>
            <pc:sldMk cId="1322827073" sldId="319"/>
            <ac:cxnSpMk id="24" creationId="{D4F835C3-2BC5-7A89-081D-F9081D041B2E}"/>
          </ac:cxnSpMkLst>
        </pc:cxnChg>
        <pc:cxnChg chg="del">
          <ac:chgData name="Michael Walker" userId="1221302a3d57b741" providerId="LiveId" clId="{7E773E2A-CB08-4EB2-9A8F-4202D0422707}" dt="2024-04-01T22:22:27.805" v="451" actId="478"/>
          <ac:cxnSpMkLst>
            <pc:docMk/>
            <pc:sldMk cId="1322827073" sldId="319"/>
            <ac:cxnSpMk id="26" creationId="{6FF2BA42-B905-3B43-5EA2-A9F427CD6FCB}"/>
          </ac:cxnSpMkLst>
        </pc:cxnChg>
        <pc:cxnChg chg="del">
          <ac:chgData name="Michael Walker" userId="1221302a3d57b741" providerId="LiveId" clId="{7E773E2A-CB08-4EB2-9A8F-4202D0422707}" dt="2024-04-01T22:22:27.805" v="451" actId="478"/>
          <ac:cxnSpMkLst>
            <pc:docMk/>
            <pc:sldMk cId="1322827073" sldId="319"/>
            <ac:cxnSpMk id="29" creationId="{D69C905D-F301-D8D3-2C82-2E9C94E4A35F}"/>
          </ac:cxnSpMkLst>
        </pc:cxnChg>
      </pc:sldChg>
      <pc:sldChg chg="addSp delSp modSp add mod">
        <pc:chgData name="Michael Walker" userId="1221302a3d57b741" providerId="LiveId" clId="{7E773E2A-CB08-4EB2-9A8F-4202D0422707}" dt="2024-04-02T18:55:56.265" v="4308" actId="1038"/>
        <pc:sldMkLst>
          <pc:docMk/>
          <pc:sldMk cId="2320591556" sldId="320"/>
        </pc:sldMkLst>
        <pc:spChg chg="mod">
          <ac:chgData name="Michael Walker" userId="1221302a3d57b741" providerId="LiveId" clId="{7E773E2A-CB08-4EB2-9A8F-4202D0422707}" dt="2024-04-02T14:44:38.397" v="1237" actId="255"/>
          <ac:spMkLst>
            <pc:docMk/>
            <pc:sldMk cId="2320591556" sldId="320"/>
            <ac:spMk id="3" creationId="{138CD525-7526-312C-2487-E69CCCF937BB}"/>
          </ac:spMkLst>
        </pc:spChg>
        <pc:spChg chg="add del mod">
          <ac:chgData name="Michael Walker" userId="1221302a3d57b741" providerId="LiveId" clId="{7E773E2A-CB08-4EB2-9A8F-4202D0422707}" dt="2024-04-02T14:45:14.052" v="1252" actId="21"/>
          <ac:spMkLst>
            <pc:docMk/>
            <pc:sldMk cId="2320591556" sldId="320"/>
            <ac:spMk id="5" creationId="{CBCAD5E5-14DF-4315-AC8F-D5C20BEB99E4}"/>
          </ac:spMkLst>
        </pc:spChg>
        <pc:spChg chg="mod">
          <ac:chgData name="Michael Walker" userId="1221302a3d57b741" providerId="LiveId" clId="{7E773E2A-CB08-4EB2-9A8F-4202D0422707}" dt="2024-04-02T14:44:38.397" v="1237" actId="255"/>
          <ac:spMkLst>
            <pc:docMk/>
            <pc:sldMk cId="2320591556" sldId="320"/>
            <ac:spMk id="6" creationId="{2D8CA16E-9DFF-95F1-9433-E1AC32824A6B}"/>
          </ac:spMkLst>
        </pc:spChg>
        <pc:spChg chg="add del mod">
          <ac:chgData name="Michael Walker" userId="1221302a3d57b741" providerId="LiveId" clId="{7E773E2A-CB08-4EB2-9A8F-4202D0422707}" dt="2024-04-02T14:45:14.052" v="1252" actId="21"/>
          <ac:spMkLst>
            <pc:docMk/>
            <pc:sldMk cId="2320591556" sldId="320"/>
            <ac:spMk id="10" creationId="{9F951727-19E0-35CB-7AB6-FCB12242E680}"/>
          </ac:spMkLst>
        </pc:spChg>
        <pc:spChg chg="del">
          <ac:chgData name="Michael Walker" userId="1221302a3d57b741" providerId="LiveId" clId="{7E773E2A-CB08-4EB2-9A8F-4202D0422707}" dt="2024-04-02T14:37:19.796" v="1155" actId="478"/>
          <ac:spMkLst>
            <pc:docMk/>
            <pc:sldMk cId="2320591556" sldId="320"/>
            <ac:spMk id="15" creationId="{005F782B-2DFF-24E3-5B5B-CBBAA79006DA}"/>
          </ac:spMkLst>
        </pc:spChg>
        <pc:spChg chg="del">
          <ac:chgData name="Michael Walker" userId="1221302a3d57b741" providerId="LiveId" clId="{7E773E2A-CB08-4EB2-9A8F-4202D0422707}" dt="2024-04-02T14:37:19.796" v="1155" actId="478"/>
          <ac:spMkLst>
            <pc:docMk/>
            <pc:sldMk cId="2320591556" sldId="320"/>
            <ac:spMk id="18" creationId="{99D3933B-03AF-AB58-1522-D7D328C87C73}"/>
          </ac:spMkLst>
        </pc:spChg>
        <pc:spChg chg="del">
          <ac:chgData name="Michael Walker" userId="1221302a3d57b741" providerId="LiveId" clId="{7E773E2A-CB08-4EB2-9A8F-4202D0422707}" dt="2024-04-02T14:37:19.796" v="1155" actId="478"/>
          <ac:spMkLst>
            <pc:docMk/>
            <pc:sldMk cId="2320591556" sldId="320"/>
            <ac:spMk id="19" creationId="{6EC35BCD-AACE-A1EF-5D93-5063CF151066}"/>
          </ac:spMkLst>
        </pc:spChg>
        <pc:spChg chg="del">
          <ac:chgData name="Michael Walker" userId="1221302a3d57b741" providerId="LiveId" clId="{7E773E2A-CB08-4EB2-9A8F-4202D0422707}" dt="2024-04-02T14:37:19.796" v="1155" actId="478"/>
          <ac:spMkLst>
            <pc:docMk/>
            <pc:sldMk cId="2320591556" sldId="320"/>
            <ac:spMk id="20" creationId="{91F4A05E-17CC-B7C0-6710-1FEA409BA2A9}"/>
          </ac:spMkLst>
        </pc:spChg>
        <pc:spChg chg="del">
          <ac:chgData name="Michael Walker" userId="1221302a3d57b741" providerId="LiveId" clId="{7E773E2A-CB08-4EB2-9A8F-4202D0422707}" dt="2024-04-02T14:37:23.359" v="1156" actId="478"/>
          <ac:spMkLst>
            <pc:docMk/>
            <pc:sldMk cId="2320591556" sldId="320"/>
            <ac:spMk id="21" creationId="{5AA4A2B3-1C26-1836-FCE0-6F031D3805AB}"/>
          </ac:spMkLst>
        </pc:spChg>
        <pc:spChg chg="add mod">
          <ac:chgData name="Michael Walker" userId="1221302a3d57b741" providerId="LiveId" clId="{7E773E2A-CB08-4EB2-9A8F-4202D0422707}" dt="2024-04-02T18:55:56.265" v="4308" actId="1038"/>
          <ac:spMkLst>
            <pc:docMk/>
            <pc:sldMk cId="2320591556" sldId="320"/>
            <ac:spMk id="47" creationId="{5B87961B-716D-075A-7640-3022D3142951}"/>
          </ac:spMkLst>
        </pc:spChg>
        <pc:spChg chg="add mod">
          <ac:chgData name="Michael Walker" userId="1221302a3d57b741" providerId="LiveId" clId="{7E773E2A-CB08-4EB2-9A8F-4202D0422707}" dt="2024-04-02T18:55:56.265" v="4308" actId="1038"/>
          <ac:spMkLst>
            <pc:docMk/>
            <pc:sldMk cId="2320591556" sldId="320"/>
            <ac:spMk id="49" creationId="{9FF8EC59-0375-BEEA-CBF6-F129ED1008C6}"/>
          </ac:spMkLst>
        </pc:spChg>
        <pc:spChg chg="add mod">
          <ac:chgData name="Michael Walker" userId="1221302a3d57b741" providerId="LiveId" clId="{7E773E2A-CB08-4EB2-9A8F-4202D0422707}" dt="2024-04-02T18:55:56.265" v="4308" actId="1038"/>
          <ac:spMkLst>
            <pc:docMk/>
            <pc:sldMk cId="2320591556" sldId="320"/>
            <ac:spMk id="50" creationId="{80D91008-EC95-2685-BD1C-9A7E091B3235}"/>
          </ac:spMkLst>
        </pc:spChg>
        <pc:grpChg chg="add mod">
          <ac:chgData name="Michael Walker" userId="1221302a3d57b741" providerId="LiveId" clId="{7E773E2A-CB08-4EB2-9A8F-4202D0422707}" dt="2024-04-02T18:55:56.265" v="4308" actId="1038"/>
          <ac:grpSpMkLst>
            <pc:docMk/>
            <pc:sldMk cId="2320591556" sldId="320"/>
            <ac:grpSpMk id="48" creationId="{92EFFAE2-7866-D32E-107C-4EFE575F2A91}"/>
          </ac:grpSpMkLst>
        </pc:grpChg>
        <pc:grpChg chg="add mod">
          <ac:chgData name="Michael Walker" userId="1221302a3d57b741" providerId="LiveId" clId="{7E773E2A-CB08-4EB2-9A8F-4202D0422707}" dt="2024-04-02T18:55:56.265" v="4308" actId="1038"/>
          <ac:grpSpMkLst>
            <pc:docMk/>
            <pc:sldMk cId="2320591556" sldId="320"/>
            <ac:grpSpMk id="67" creationId="{1AC25AAB-CA15-0A7D-D881-F7F31DD4730C}"/>
          </ac:grpSpMkLst>
        </pc:grpChg>
        <pc:grpChg chg="add mod">
          <ac:chgData name="Michael Walker" userId="1221302a3d57b741" providerId="LiveId" clId="{7E773E2A-CB08-4EB2-9A8F-4202D0422707}" dt="2024-04-02T18:55:56.265" v="4308" actId="1038"/>
          <ac:grpSpMkLst>
            <pc:docMk/>
            <pc:sldMk cId="2320591556" sldId="320"/>
            <ac:grpSpMk id="69" creationId="{63452AFF-D38B-D3A5-98C1-4961822418CA}"/>
          </ac:grpSpMkLst>
        </pc:grpChg>
        <pc:grpChg chg="add mod">
          <ac:chgData name="Michael Walker" userId="1221302a3d57b741" providerId="LiveId" clId="{7E773E2A-CB08-4EB2-9A8F-4202D0422707}" dt="2024-04-02T18:55:56.265" v="4308" actId="1038"/>
          <ac:grpSpMkLst>
            <pc:docMk/>
            <pc:sldMk cId="2320591556" sldId="320"/>
            <ac:grpSpMk id="75" creationId="{86412C98-2023-7EC1-D546-C6B45A5539FE}"/>
          </ac:grpSpMkLst>
        </pc:grpChg>
        <pc:picChg chg="del">
          <ac:chgData name="Michael Walker" userId="1221302a3d57b741" providerId="LiveId" clId="{7E773E2A-CB08-4EB2-9A8F-4202D0422707}" dt="2024-04-02T14:37:19.796" v="1155" actId="478"/>
          <ac:picMkLst>
            <pc:docMk/>
            <pc:sldMk cId="2320591556" sldId="320"/>
            <ac:picMk id="4" creationId="{4A2D9EDF-A9B6-093B-D7BD-57A72839F192}"/>
          </ac:picMkLst>
        </pc:picChg>
        <pc:picChg chg="del">
          <ac:chgData name="Michael Walker" userId="1221302a3d57b741" providerId="LiveId" clId="{7E773E2A-CB08-4EB2-9A8F-4202D0422707}" dt="2024-04-02T14:37:19.796" v="1155" actId="478"/>
          <ac:picMkLst>
            <pc:docMk/>
            <pc:sldMk cId="2320591556" sldId="320"/>
            <ac:picMk id="7" creationId="{95016D6D-F83F-B263-AAD7-0631C5A38E8A}"/>
          </ac:picMkLst>
        </pc:picChg>
        <pc:picChg chg="del">
          <ac:chgData name="Michael Walker" userId="1221302a3d57b741" providerId="LiveId" clId="{7E773E2A-CB08-4EB2-9A8F-4202D0422707}" dt="2024-04-02T14:37:19.796" v="1155" actId="478"/>
          <ac:picMkLst>
            <pc:docMk/>
            <pc:sldMk cId="2320591556" sldId="320"/>
            <ac:picMk id="9" creationId="{3C3737D0-21D1-2DAF-47F7-FED004929815}"/>
          </ac:picMkLst>
        </pc:picChg>
        <pc:picChg chg="del">
          <ac:chgData name="Michael Walker" userId="1221302a3d57b741" providerId="LiveId" clId="{7E773E2A-CB08-4EB2-9A8F-4202D0422707}" dt="2024-04-02T14:37:19.796" v="1155" actId="478"/>
          <ac:picMkLst>
            <pc:docMk/>
            <pc:sldMk cId="2320591556" sldId="320"/>
            <ac:picMk id="11" creationId="{22F3C0C1-1071-6DAC-55EE-8D3B2210AFB7}"/>
          </ac:picMkLst>
        </pc:picChg>
        <pc:picChg chg="del">
          <ac:chgData name="Michael Walker" userId="1221302a3d57b741" providerId="LiveId" clId="{7E773E2A-CB08-4EB2-9A8F-4202D0422707}" dt="2024-04-02T14:37:19.796" v="1155" actId="478"/>
          <ac:picMkLst>
            <pc:docMk/>
            <pc:sldMk cId="2320591556" sldId="320"/>
            <ac:picMk id="13" creationId="{C0AD2491-B4D2-1B58-B760-8BBAAF5B17A2}"/>
          </ac:picMkLst>
        </pc:picChg>
        <pc:picChg chg="add del mod">
          <ac:chgData name="Michael Walker" userId="1221302a3d57b741" providerId="LiveId" clId="{7E773E2A-CB08-4EB2-9A8F-4202D0422707}" dt="2024-04-02T14:45:14.052" v="1252" actId="21"/>
          <ac:picMkLst>
            <pc:docMk/>
            <pc:sldMk cId="2320591556" sldId="320"/>
            <ac:picMk id="14" creationId="{0F0B49D6-82A8-9215-306D-45563DEA818B}"/>
          </ac:picMkLst>
        </pc:picChg>
        <pc:picChg chg="add del mod">
          <ac:chgData name="Michael Walker" userId="1221302a3d57b741" providerId="LiveId" clId="{7E773E2A-CB08-4EB2-9A8F-4202D0422707}" dt="2024-04-02T14:45:14.052" v="1252" actId="21"/>
          <ac:picMkLst>
            <pc:docMk/>
            <pc:sldMk cId="2320591556" sldId="320"/>
            <ac:picMk id="17" creationId="{FE7524DD-81CF-9326-9F75-C5CA77BB61BF}"/>
          </ac:picMkLst>
        </pc:picChg>
        <pc:picChg chg="add mod">
          <ac:chgData name="Michael Walker" userId="1221302a3d57b741" providerId="LiveId" clId="{7E773E2A-CB08-4EB2-9A8F-4202D0422707}" dt="2024-04-02T18:00:13.364" v="3182" actId="164"/>
          <ac:picMkLst>
            <pc:docMk/>
            <pc:sldMk cId="2320591556" sldId="320"/>
            <ac:picMk id="23" creationId="{5DAB0FDC-AA34-2798-AF80-98B9BA5CBC3E}"/>
          </ac:picMkLst>
        </pc:picChg>
        <pc:picChg chg="add mod">
          <ac:chgData name="Michael Walker" userId="1221302a3d57b741" providerId="LiveId" clId="{7E773E2A-CB08-4EB2-9A8F-4202D0422707}" dt="2024-04-02T18:00:13.364" v="3182" actId="164"/>
          <ac:picMkLst>
            <pc:docMk/>
            <pc:sldMk cId="2320591556" sldId="320"/>
            <ac:picMk id="27" creationId="{3FD054CF-16AE-16AD-6D7C-705A9E40F46E}"/>
          </ac:picMkLst>
        </pc:picChg>
        <pc:picChg chg="add del mod">
          <ac:chgData name="Michael Walker" userId="1221302a3d57b741" providerId="LiveId" clId="{7E773E2A-CB08-4EB2-9A8F-4202D0422707}" dt="2024-04-02T17:39:50.661" v="2826" actId="478"/>
          <ac:picMkLst>
            <pc:docMk/>
            <pc:sldMk cId="2320591556" sldId="320"/>
            <ac:picMk id="30" creationId="{55CB97EB-0722-1857-2489-BD92C352BC4D}"/>
          </ac:picMkLst>
        </pc:picChg>
        <pc:picChg chg="add mod">
          <ac:chgData name="Michael Walker" userId="1221302a3d57b741" providerId="LiveId" clId="{7E773E2A-CB08-4EB2-9A8F-4202D0422707}" dt="2024-04-02T18:00:13.364" v="3182" actId="164"/>
          <ac:picMkLst>
            <pc:docMk/>
            <pc:sldMk cId="2320591556" sldId="320"/>
            <ac:picMk id="32" creationId="{5254697C-5521-08C0-C6F8-5E1B30AE67D8}"/>
          </ac:picMkLst>
        </pc:picChg>
        <pc:picChg chg="add mod">
          <ac:chgData name="Michael Walker" userId="1221302a3d57b741" providerId="LiveId" clId="{7E773E2A-CB08-4EB2-9A8F-4202D0422707}" dt="2024-04-02T18:55:56.265" v="4308" actId="1038"/>
          <ac:picMkLst>
            <pc:docMk/>
            <pc:sldMk cId="2320591556" sldId="320"/>
            <ac:picMk id="34" creationId="{A28EE3BB-0F87-3167-90F4-76D198983CD8}"/>
          </ac:picMkLst>
        </pc:picChg>
        <pc:picChg chg="add mod modCrop">
          <ac:chgData name="Michael Walker" userId="1221302a3d57b741" providerId="LiveId" clId="{7E773E2A-CB08-4EB2-9A8F-4202D0422707}" dt="2024-04-02T18:55:56.265" v="4308" actId="1038"/>
          <ac:picMkLst>
            <pc:docMk/>
            <pc:sldMk cId="2320591556" sldId="320"/>
            <ac:picMk id="36" creationId="{AE3F3BCF-D882-E54B-8372-B3631B941B0D}"/>
          </ac:picMkLst>
        </pc:picChg>
        <pc:picChg chg="add mod">
          <ac:chgData name="Michael Walker" userId="1221302a3d57b741" providerId="LiveId" clId="{7E773E2A-CB08-4EB2-9A8F-4202D0422707}" dt="2024-04-02T18:55:56.265" v="4308" actId="1038"/>
          <ac:picMkLst>
            <pc:docMk/>
            <pc:sldMk cId="2320591556" sldId="320"/>
            <ac:picMk id="38" creationId="{558265BD-347A-3A31-2D43-AA6ABCC0C7D1}"/>
          </ac:picMkLst>
        </pc:picChg>
        <pc:picChg chg="add mod">
          <ac:chgData name="Michael Walker" userId="1221302a3d57b741" providerId="LiveId" clId="{7E773E2A-CB08-4EB2-9A8F-4202D0422707}" dt="2024-04-02T18:55:56.265" v="4308" actId="1038"/>
          <ac:picMkLst>
            <pc:docMk/>
            <pc:sldMk cId="2320591556" sldId="320"/>
            <ac:picMk id="40" creationId="{1E329EFB-B239-2B48-E0CA-78A8F5FB93A5}"/>
          </ac:picMkLst>
        </pc:picChg>
        <pc:picChg chg="add mod">
          <ac:chgData name="Michael Walker" userId="1221302a3d57b741" providerId="LiveId" clId="{7E773E2A-CB08-4EB2-9A8F-4202D0422707}" dt="2024-04-02T18:55:56.265" v="4308" actId="1038"/>
          <ac:picMkLst>
            <pc:docMk/>
            <pc:sldMk cId="2320591556" sldId="320"/>
            <ac:picMk id="42" creationId="{24B7A26C-1881-2792-D5AD-C6E71C1657AE}"/>
          </ac:picMkLst>
        </pc:picChg>
        <pc:picChg chg="add mod">
          <ac:chgData name="Michael Walker" userId="1221302a3d57b741" providerId="LiveId" clId="{7E773E2A-CB08-4EB2-9A8F-4202D0422707}" dt="2024-04-02T18:55:56.265" v="4308" actId="1038"/>
          <ac:picMkLst>
            <pc:docMk/>
            <pc:sldMk cId="2320591556" sldId="320"/>
            <ac:picMk id="44" creationId="{24671DAB-B0F5-E24C-36BA-1DE570C397B3}"/>
          </ac:picMkLst>
        </pc:picChg>
        <pc:picChg chg="add mod">
          <ac:chgData name="Michael Walker" userId="1221302a3d57b741" providerId="LiveId" clId="{7E773E2A-CB08-4EB2-9A8F-4202D0422707}" dt="2024-04-02T18:55:56.265" v="4308" actId="1038"/>
          <ac:picMkLst>
            <pc:docMk/>
            <pc:sldMk cId="2320591556" sldId="320"/>
            <ac:picMk id="46" creationId="{3C679AFD-C7E4-E0A8-64DF-9B7891C796C4}"/>
          </ac:picMkLst>
        </pc:picChg>
        <pc:picChg chg="add mod modCrop">
          <ac:chgData name="Michael Walker" userId="1221302a3d57b741" providerId="LiveId" clId="{7E773E2A-CB08-4EB2-9A8F-4202D0422707}" dt="2024-04-02T18:55:56.265" v="4308" actId="1038"/>
          <ac:picMkLst>
            <pc:docMk/>
            <pc:sldMk cId="2320591556" sldId="320"/>
            <ac:picMk id="81" creationId="{249BF362-917F-8FB1-B52A-CB67F4848CE0}"/>
          </ac:picMkLst>
        </pc:picChg>
        <pc:picChg chg="add mod modCrop">
          <ac:chgData name="Michael Walker" userId="1221302a3d57b741" providerId="LiveId" clId="{7E773E2A-CB08-4EB2-9A8F-4202D0422707}" dt="2024-04-02T18:55:56.265" v="4308" actId="1038"/>
          <ac:picMkLst>
            <pc:docMk/>
            <pc:sldMk cId="2320591556" sldId="320"/>
            <ac:picMk id="82" creationId="{601A1C34-82CB-E6DD-8372-B774893504CA}"/>
          </ac:picMkLst>
        </pc:picChg>
        <pc:cxnChg chg="del">
          <ac:chgData name="Michael Walker" userId="1221302a3d57b741" providerId="LiveId" clId="{7E773E2A-CB08-4EB2-9A8F-4202D0422707}" dt="2024-04-02T14:37:19.796" v="1155" actId="478"/>
          <ac:cxnSpMkLst>
            <pc:docMk/>
            <pc:sldMk cId="2320591556" sldId="320"/>
            <ac:cxnSpMk id="24" creationId="{D4F835C3-2BC5-7A89-081D-F9081D041B2E}"/>
          </ac:cxnSpMkLst>
        </pc:cxnChg>
        <pc:cxnChg chg="del">
          <ac:chgData name="Michael Walker" userId="1221302a3d57b741" providerId="LiveId" clId="{7E773E2A-CB08-4EB2-9A8F-4202D0422707}" dt="2024-04-02T14:37:19.796" v="1155" actId="478"/>
          <ac:cxnSpMkLst>
            <pc:docMk/>
            <pc:sldMk cId="2320591556" sldId="320"/>
            <ac:cxnSpMk id="26" creationId="{6FF2BA42-B905-3B43-5EA2-A9F427CD6FCB}"/>
          </ac:cxnSpMkLst>
        </pc:cxnChg>
        <pc:cxnChg chg="del">
          <ac:chgData name="Michael Walker" userId="1221302a3d57b741" providerId="LiveId" clId="{7E773E2A-CB08-4EB2-9A8F-4202D0422707}" dt="2024-04-02T14:37:19.796" v="1155" actId="478"/>
          <ac:cxnSpMkLst>
            <pc:docMk/>
            <pc:sldMk cId="2320591556" sldId="320"/>
            <ac:cxnSpMk id="29" creationId="{D69C905D-F301-D8D3-2C82-2E9C94E4A35F}"/>
          </ac:cxnSpMkLst>
        </pc:cxnChg>
        <pc:cxnChg chg="add mod">
          <ac:chgData name="Michael Walker" userId="1221302a3d57b741" providerId="LiveId" clId="{7E773E2A-CB08-4EB2-9A8F-4202D0422707}" dt="2024-04-02T18:55:56.265" v="4308" actId="1038"/>
          <ac:cxnSpMkLst>
            <pc:docMk/>
            <pc:sldMk cId="2320591556" sldId="320"/>
            <ac:cxnSpMk id="51" creationId="{37D354B0-B150-0035-5750-F3ED68F5018E}"/>
          </ac:cxnSpMkLst>
        </pc:cxnChg>
        <pc:cxnChg chg="add mod">
          <ac:chgData name="Michael Walker" userId="1221302a3d57b741" providerId="LiveId" clId="{7E773E2A-CB08-4EB2-9A8F-4202D0422707}" dt="2024-04-02T18:55:56.265" v="4308" actId="1038"/>
          <ac:cxnSpMkLst>
            <pc:docMk/>
            <pc:sldMk cId="2320591556" sldId="320"/>
            <ac:cxnSpMk id="55" creationId="{BE44BD81-B261-B0B4-96F9-CB935AD0663B}"/>
          </ac:cxnSpMkLst>
        </pc:cxnChg>
        <pc:cxnChg chg="add mod">
          <ac:chgData name="Michael Walker" userId="1221302a3d57b741" providerId="LiveId" clId="{7E773E2A-CB08-4EB2-9A8F-4202D0422707}" dt="2024-04-02T18:55:56.265" v="4308" actId="1038"/>
          <ac:cxnSpMkLst>
            <pc:docMk/>
            <pc:sldMk cId="2320591556" sldId="320"/>
            <ac:cxnSpMk id="58" creationId="{38E22991-B6A5-C211-FD3E-BACAA06A91D0}"/>
          </ac:cxnSpMkLst>
        </pc:cxnChg>
        <pc:cxnChg chg="add mod">
          <ac:chgData name="Michael Walker" userId="1221302a3d57b741" providerId="LiveId" clId="{7E773E2A-CB08-4EB2-9A8F-4202D0422707}" dt="2024-04-02T18:09:02.155" v="3351" actId="1582"/>
          <ac:cxnSpMkLst>
            <pc:docMk/>
            <pc:sldMk cId="2320591556" sldId="320"/>
            <ac:cxnSpMk id="63" creationId="{8F356227-FA01-52AA-4330-9212648C02B4}"/>
          </ac:cxnSpMkLst>
        </pc:cxnChg>
        <pc:cxnChg chg="add mod">
          <ac:chgData name="Michael Walker" userId="1221302a3d57b741" providerId="LiveId" clId="{7E773E2A-CB08-4EB2-9A8F-4202D0422707}" dt="2024-04-02T18:09:02.155" v="3351" actId="1582"/>
          <ac:cxnSpMkLst>
            <pc:docMk/>
            <pc:sldMk cId="2320591556" sldId="320"/>
            <ac:cxnSpMk id="65" creationId="{1D6B26F1-3295-DA00-7D04-8449167B0D1A}"/>
          </ac:cxnSpMkLst>
        </pc:cxnChg>
        <pc:cxnChg chg="add mod">
          <ac:chgData name="Michael Walker" userId="1221302a3d57b741" providerId="LiveId" clId="{7E773E2A-CB08-4EB2-9A8F-4202D0422707}" dt="2024-04-02T18:09:02.155" v="3351" actId="1582"/>
          <ac:cxnSpMkLst>
            <pc:docMk/>
            <pc:sldMk cId="2320591556" sldId="320"/>
            <ac:cxnSpMk id="66" creationId="{62ED249E-C2B1-6939-99D6-FAA20C9E2C57}"/>
          </ac:cxnSpMkLst>
        </pc:cxnChg>
        <pc:cxnChg chg="mod">
          <ac:chgData name="Michael Walker" userId="1221302a3d57b741" providerId="LiveId" clId="{7E773E2A-CB08-4EB2-9A8F-4202D0422707}" dt="2024-04-02T18:09:25.122" v="3362"/>
          <ac:cxnSpMkLst>
            <pc:docMk/>
            <pc:sldMk cId="2320591556" sldId="320"/>
            <ac:cxnSpMk id="70" creationId="{6A636CEA-6AEA-EA9B-0000-4A2A7DC8CD18}"/>
          </ac:cxnSpMkLst>
        </pc:cxnChg>
        <pc:cxnChg chg="mod">
          <ac:chgData name="Michael Walker" userId="1221302a3d57b741" providerId="LiveId" clId="{7E773E2A-CB08-4EB2-9A8F-4202D0422707}" dt="2024-04-02T18:09:25.122" v="3362"/>
          <ac:cxnSpMkLst>
            <pc:docMk/>
            <pc:sldMk cId="2320591556" sldId="320"/>
            <ac:cxnSpMk id="71" creationId="{05BEF98F-AE86-F38B-B317-67001C42AD00}"/>
          </ac:cxnSpMkLst>
        </pc:cxnChg>
        <pc:cxnChg chg="mod">
          <ac:chgData name="Michael Walker" userId="1221302a3d57b741" providerId="LiveId" clId="{7E773E2A-CB08-4EB2-9A8F-4202D0422707}" dt="2024-04-02T18:09:25.122" v="3362"/>
          <ac:cxnSpMkLst>
            <pc:docMk/>
            <pc:sldMk cId="2320591556" sldId="320"/>
            <ac:cxnSpMk id="72" creationId="{8DA42287-B6C5-4A22-B573-062FEBDCD67B}"/>
          </ac:cxnSpMkLst>
        </pc:cxnChg>
        <pc:cxnChg chg="mod">
          <ac:chgData name="Michael Walker" userId="1221302a3d57b741" providerId="LiveId" clId="{7E773E2A-CB08-4EB2-9A8F-4202D0422707}" dt="2024-04-02T18:09:57.366" v="3369"/>
          <ac:cxnSpMkLst>
            <pc:docMk/>
            <pc:sldMk cId="2320591556" sldId="320"/>
            <ac:cxnSpMk id="76" creationId="{CBB3679A-998D-7863-6486-7D03B950CC88}"/>
          </ac:cxnSpMkLst>
        </pc:cxnChg>
        <pc:cxnChg chg="mod">
          <ac:chgData name="Michael Walker" userId="1221302a3d57b741" providerId="LiveId" clId="{7E773E2A-CB08-4EB2-9A8F-4202D0422707}" dt="2024-04-02T18:09:57.366" v="3369"/>
          <ac:cxnSpMkLst>
            <pc:docMk/>
            <pc:sldMk cId="2320591556" sldId="320"/>
            <ac:cxnSpMk id="77" creationId="{422150F3-9432-77DA-6D78-442B15CE1426}"/>
          </ac:cxnSpMkLst>
        </pc:cxnChg>
        <pc:cxnChg chg="mod">
          <ac:chgData name="Michael Walker" userId="1221302a3d57b741" providerId="LiveId" clId="{7E773E2A-CB08-4EB2-9A8F-4202D0422707}" dt="2024-04-02T18:09:57.366" v="3369"/>
          <ac:cxnSpMkLst>
            <pc:docMk/>
            <pc:sldMk cId="2320591556" sldId="320"/>
            <ac:cxnSpMk id="78" creationId="{0D5C4EF9-41BF-5C94-3B56-6314738E5050}"/>
          </ac:cxnSpMkLst>
        </pc:cxnChg>
      </pc:sldChg>
      <pc:sldChg chg="addSp delSp modSp add del mod">
        <pc:chgData name="Michael Walker" userId="1221302a3d57b741" providerId="LiveId" clId="{7E773E2A-CB08-4EB2-9A8F-4202D0422707}" dt="2024-04-02T18:53:59.804" v="4247" actId="47"/>
        <pc:sldMkLst>
          <pc:docMk/>
          <pc:sldMk cId="2982721956" sldId="321"/>
        </pc:sldMkLst>
        <pc:spChg chg="add mod">
          <ac:chgData name="Michael Walker" userId="1221302a3d57b741" providerId="LiveId" clId="{7E773E2A-CB08-4EB2-9A8F-4202D0422707}" dt="2024-04-02T14:31:51.194" v="1153" actId="20577"/>
          <ac:spMkLst>
            <pc:docMk/>
            <pc:sldMk cId="2982721956" sldId="321"/>
            <ac:spMk id="2" creationId="{1158C3C4-57D9-498D-3FD0-CA3425464E66}"/>
          </ac:spMkLst>
        </pc:spChg>
        <pc:spChg chg="del">
          <ac:chgData name="Michael Walker" userId="1221302a3d57b741" providerId="LiveId" clId="{7E773E2A-CB08-4EB2-9A8F-4202D0422707}" dt="2024-04-02T14:31:46.225" v="1151" actId="478"/>
          <ac:spMkLst>
            <pc:docMk/>
            <pc:sldMk cId="2982721956" sldId="321"/>
            <ac:spMk id="3" creationId="{138CD525-7526-312C-2487-E69CCCF937BB}"/>
          </ac:spMkLst>
        </pc:spChg>
        <pc:spChg chg="mod">
          <ac:chgData name="Michael Walker" userId="1221302a3d57b741" providerId="LiveId" clId="{7E773E2A-CB08-4EB2-9A8F-4202D0422707}" dt="2024-04-01T21:04:57.177" v="335" actId="20577"/>
          <ac:spMkLst>
            <pc:docMk/>
            <pc:sldMk cId="2982721956" sldId="321"/>
            <ac:spMk id="6" creationId="{2D8CA16E-9DFF-95F1-9433-E1AC32824A6B}"/>
          </ac:spMkLst>
        </pc:spChg>
      </pc:sldChg>
      <pc:sldChg chg="addSp delSp modSp add mod chgLayout">
        <pc:chgData name="Michael Walker" userId="1221302a3d57b741" providerId="LiveId" clId="{7E773E2A-CB08-4EB2-9A8F-4202D0422707}" dt="2024-04-02T17:33:47.773" v="2824" actId="207"/>
        <pc:sldMkLst>
          <pc:docMk/>
          <pc:sldMk cId="45507317" sldId="322"/>
        </pc:sldMkLst>
        <pc:spChg chg="mod">
          <ac:chgData name="Michael Walker" userId="1221302a3d57b741" providerId="LiveId" clId="{7E773E2A-CB08-4EB2-9A8F-4202D0422707}" dt="2024-04-02T14:21:35.332" v="826" actId="6549"/>
          <ac:spMkLst>
            <pc:docMk/>
            <pc:sldMk cId="45507317" sldId="322"/>
            <ac:spMk id="6" creationId="{2D8CA16E-9DFF-95F1-9433-E1AC32824A6B}"/>
          </ac:spMkLst>
        </pc:spChg>
        <pc:spChg chg="add del mod ord">
          <ac:chgData name="Michael Walker" userId="1221302a3d57b741" providerId="LiveId" clId="{7E773E2A-CB08-4EB2-9A8F-4202D0422707}" dt="2024-04-02T14:25:17.603" v="947" actId="6264"/>
          <ac:spMkLst>
            <pc:docMk/>
            <pc:sldMk cId="45507317" sldId="322"/>
            <ac:spMk id="7" creationId="{078310AE-7834-4BAC-17E6-C0BE6C00196A}"/>
          </ac:spMkLst>
        </pc:spChg>
        <pc:spChg chg="add del mod ord">
          <ac:chgData name="Michael Walker" userId="1221302a3d57b741" providerId="LiveId" clId="{7E773E2A-CB08-4EB2-9A8F-4202D0422707}" dt="2024-04-02T14:25:17.603" v="947" actId="6264"/>
          <ac:spMkLst>
            <pc:docMk/>
            <pc:sldMk cId="45507317" sldId="322"/>
            <ac:spMk id="8" creationId="{F190421B-0BED-750F-4A2D-8464D30A07AD}"/>
          </ac:spMkLst>
        </pc:spChg>
        <pc:spChg chg="add mod">
          <ac:chgData name="Michael Walker" userId="1221302a3d57b741" providerId="LiveId" clId="{7E773E2A-CB08-4EB2-9A8F-4202D0422707}" dt="2024-04-02T17:33:47.773" v="2824" actId="207"/>
          <ac:spMkLst>
            <pc:docMk/>
            <pc:sldMk cId="45507317" sldId="322"/>
            <ac:spMk id="11" creationId="{89F092E6-39F4-B3D6-08C6-3AB5262E68A3}"/>
          </ac:spMkLst>
        </pc:spChg>
        <pc:spChg chg="mod">
          <ac:chgData name="Michael Walker" userId="1221302a3d57b741" providerId="LiveId" clId="{7E773E2A-CB08-4EB2-9A8F-4202D0422707}" dt="2024-04-02T14:27:22.331" v="1022" actId="1036"/>
          <ac:spMkLst>
            <pc:docMk/>
            <pc:sldMk cId="45507317" sldId="322"/>
            <ac:spMk id="44" creationId="{DB9C5E36-F9CB-E757-BF83-63C27A6D75FC}"/>
          </ac:spMkLst>
        </pc:spChg>
        <pc:spChg chg="del">
          <ac:chgData name="Michael Walker" userId="1221302a3d57b741" providerId="LiveId" clId="{7E773E2A-CB08-4EB2-9A8F-4202D0422707}" dt="2024-04-02T14:22:47.607" v="834" actId="478"/>
          <ac:spMkLst>
            <pc:docMk/>
            <pc:sldMk cId="45507317" sldId="322"/>
            <ac:spMk id="45" creationId="{00DFFC16-9C16-7EA3-AB2D-4D78BA1E25B1}"/>
          </ac:spMkLst>
        </pc:spChg>
        <pc:grpChg chg="mod">
          <ac:chgData name="Michael Walker" userId="1221302a3d57b741" providerId="LiveId" clId="{7E773E2A-CB08-4EB2-9A8F-4202D0422707}" dt="2024-04-02T14:26:38.296" v="992" actId="1035"/>
          <ac:grpSpMkLst>
            <pc:docMk/>
            <pc:sldMk cId="45507317" sldId="322"/>
            <ac:grpSpMk id="48" creationId="{11264903-9C3B-D05F-5111-46C9ED44F5DC}"/>
          </ac:grpSpMkLst>
        </pc:grpChg>
        <pc:grpChg chg="mod">
          <ac:chgData name="Michael Walker" userId="1221302a3d57b741" providerId="LiveId" clId="{7E773E2A-CB08-4EB2-9A8F-4202D0422707}" dt="2024-04-02T14:27:18.668" v="1019" actId="1036"/>
          <ac:grpSpMkLst>
            <pc:docMk/>
            <pc:sldMk cId="45507317" sldId="322"/>
            <ac:grpSpMk id="50" creationId="{ACC2390E-BC9E-3C03-3E96-70CB9FA2ED0E}"/>
          </ac:grpSpMkLst>
        </pc:grpChg>
        <pc:grpChg chg="mod">
          <ac:chgData name="Michael Walker" userId="1221302a3d57b741" providerId="LiveId" clId="{7E773E2A-CB08-4EB2-9A8F-4202D0422707}" dt="2024-04-02T14:27:18.668" v="1019" actId="1036"/>
          <ac:grpSpMkLst>
            <pc:docMk/>
            <pc:sldMk cId="45507317" sldId="322"/>
            <ac:grpSpMk id="52" creationId="{3FF654FA-2EBB-B026-0B2F-99951E2DBBCB}"/>
          </ac:grpSpMkLst>
        </pc:grpChg>
        <pc:picChg chg="del">
          <ac:chgData name="Michael Walker" userId="1221302a3d57b741" providerId="LiveId" clId="{7E773E2A-CB08-4EB2-9A8F-4202D0422707}" dt="2024-04-02T14:22:47.607" v="834" actId="478"/>
          <ac:picMkLst>
            <pc:docMk/>
            <pc:sldMk cId="45507317" sldId="322"/>
            <ac:picMk id="5" creationId="{76622F6A-725B-02E6-0FA0-0AA0EDE2ED15}"/>
          </ac:picMkLst>
        </pc:picChg>
        <pc:picChg chg="del">
          <ac:chgData name="Michael Walker" userId="1221302a3d57b741" providerId="LiveId" clId="{7E773E2A-CB08-4EB2-9A8F-4202D0422707}" dt="2024-04-02T14:22:44.273" v="833" actId="478"/>
          <ac:picMkLst>
            <pc:docMk/>
            <pc:sldMk cId="45507317" sldId="322"/>
            <ac:picMk id="10" creationId="{927BD4B3-D700-0FB3-192A-2D5514A5CCE1}"/>
          </ac:picMkLst>
        </pc:picChg>
        <pc:picChg chg="del">
          <ac:chgData name="Michael Walker" userId="1221302a3d57b741" providerId="LiveId" clId="{7E773E2A-CB08-4EB2-9A8F-4202D0422707}" dt="2024-04-02T14:22:52.072" v="835" actId="478"/>
          <ac:picMkLst>
            <pc:docMk/>
            <pc:sldMk cId="45507317" sldId="322"/>
            <ac:picMk id="14" creationId="{F8883627-8E26-A6D2-F687-ED9B78052E84}"/>
          </ac:picMkLst>
        </pc:picChg>
        <pc:picChg chg="mod">
          <ac:chgData name="Michael Walker" userId="1221302a3d57b741" providerId="LiveId" clId="{7E773E2A-CB08-4EB2-9A8F-4202D0422707}" dt="2024-04-02T14:27:18.668" v="1019" actId="1036"/>
          <ac:picMkLst>
            <pc:docMk/>
            <pc:sldMk cId="45507317" sldId="322"/>
            <ac:picMk id="17" creationId="{6D2C32FA-376D-24BA-D7B8-66D5D21C9A11}"/>
          </ac:picMkLst>
        </pc:picChg>
        <pc:picChg chg="mod">
          <ac:chgData name="Michael Walker" userId="1221302a3d57b741" providerId="LiveId" clId="{7E773E2A-CB08-4EB2-9A8F-4202D0422707}" dt="2024-04-02T14:23:17.051" v="838" actId="1037"/>
          <ac:picMkLst>
            <pc:docMk/>
            <pc:sldMk cId="45507317" sldId="322"/>
            <ac:picMk id="27" creationId="{586FDDBD-BDFC-8E9E-1473-DED1F026E726}"/>
          </ac:picMkLst>
        </pc:picChg>
        <pc:picChg chg="mod">
          <ac:chgData name="Michael Walker" userId="1221302a3d57b741" providerId="LiveId" clId="{7E773E2A-CB08-4EB2-9A8F-4202D0422707}" dt="2024-04-02T14:27:18.668" v="1019" actId="1036"/>
          <ac:picMkLst>
            <pc:docMk/>
            <pc:sldMk cId="45507317" sldId="322"/>
            <ac:picMk id="38" creationId="{C676937C-826B-EC04-24F5-1872C005791C}"/>
          </ac:picMkLst>
        </pc:picChg>
        <pc:picChg chg="mod">
          <ac:chgData name="Michael Walker" userId="1221302a3d57b741" providerId="LiveId" clId="{7E773E2A-CB08-4EB2-9A8F-4202D0422707}" dt="2024-04-02T14:28:16.454" v="1054" actId="1035"/>
          <ac:picMkLst>
            <pc:docMk/>
            <pc:sldMk cId="45507317" sldId="322"/>
            <ac:picMk id="42" creationId="{05253434-C220-EF27-620E-69DDE71D7DCA}"/>
          </ac:picMkLst>
        </pc:picChg>
        <pc:cxnChg chg="add mod">
          <ac:chgData name="Michael Walker" userId="1221302a3d57b741" providerId="LiveId" clId="{7E773E2A-CB08-4EB2-9A8F-4202D0422707}" dt="2024-04-02T14:27:18.668" v="1019" actId="1036"/>
          <ac:cxnSpMkLst>
            <pc:docMk/>
            <pc:sldMk cId="45507317" sldId="322"/>
            <ac:cxnSpMk id="3" creationId="{4600286D-CB42-7904-4FDB-22D69B9907FD}"/>
          </ac:cxnSpMkLst>
        </pc:cxnChg>
        <pc:cxnChg chg="add mod">
          <ac:chgData name="Michael Walker" userId="1221302a3d57b741" providerId="LiveId" clId="{7E773E2A-CB08-4EB2-9A8F-4202D0422707}" dt="2024-04-02T14:27:18.668" v="1019" actId="1036"/>
          <ac:cxnSpMkLst>
            <pc:docMk/>
            <pc:sldMk cId="45507317" sldId="322"/>
            <ac:cxnSpMk id="4" creationId="{12E17783-F2D2-A291-105F-96D7195AAC20}"/>
          </ac:cxnSpMkLst>
        </pc:cxnChg>
      </pc:sldChg>
      <pc:sldChg chg="addSp delSp modSp add mod">
        <pc:chgData name="Michael Walker" userId="1221302a3d57b741" providerId="LiveId" clId="{7E773E2A-CB08-4EB2-9A8F-4202D0422707}" dt="2024-04-02T18:55:35.688" v="4289" actId="1038"/>
        <pc:sldMkLst>
          <pc:docMk/>
          <pc:sldMk cId="131974870" sldId="323"/>
        </pc:sldMkLst>
        <pc:spChg chg="add mod">
          <ac:chgData name="Michael Walker" userId="1221302a3d57b741" providerId="LiveId" clId="{7E773E2A-CB08-4EB2-9A8F-4202D0422707}" dt="2024-04-02T18:55:35.688" v="4289" actId="1038"/>
          <ac:spMkLst>
            <pc:docMk/>
            <pc:sldMk cId="131974870" sldId="323"/>
            <ac:spMk id="5" creationId="{77C60C33-9F0D-EDEB-9CC8-6196CF137C37}"/>
          </ac:spMkLst>
        </pc:spChg>
        <pc:spChg chg="mod">
          <ac:chgData name="Michael Walker" userId="1221302a3d57b741" providerId="LiveId" clId="{7E773E2A-CB08-4EB2-9A8F-4202D0422707}" dt="2024-04-02T17:51:02.569" v="2864" actId="20577"/>
          <ac:spMkLst>
            <pc:docMk/>
            <pc:sldMk cId="131974870" sldId="323"/>
            <ac:spMk id="6" creationId="{2D8CA16E-9DFF-95F1-9433-E1AC32824A6B}"/>
          </ac:spMkLst>
        </pc:spChg>
        <pc:spChg chg="add del mod">
          <ac:chgData name="Michael Walker" userId="1221302a3d57b741" providerId="LiveId" clId="{7E773E2A-CB08-4EB2-9A8F-4202D0422707}" dt="2024-04-02T18:14:11.230" v="3391" actId="478"/>
          <ac:spMkLst>
            <pc:docMk/>
            <pc:sldMk cId="131974870" sldId="323"/>
            <ac:spMk id="7" creationId="{7CF9C61C-5C8C-32CA-1A9C-D8A1D10ABC18}"/>
          </ac:spMkLst>
        </pc:spChg>
        <pc:spChg chg="add mod">
          <ac:chgData name="Michael Walker" userId="1221302a3d57b741" providerId="LiveId" clId="{7E773E2A-CB08-4EB2-9A8F-4202D0422707}" dt="2024-04-02T18:55:35.688" v="4289" actId="1038"/>
          <ac:spMkLst>
            <pc:docMk/>
            <pc:sldMk cId="131974870" sldId="323"/>
            <ac:spMk id="20" creationId="{C95FD889-3722-2357-57C6-390F20D1E55F}"/>
          </ac:spMkLst>
        </pc:spChg>
        <pc:spChg chg="add mod">
          <ac:chgData name="Michael Walker" userId="1221302a3d57b741" providerId="LiveId" clId="{7E773E2A-CB08-4EB2-9A8F-4202D0422707}" dt="2024-04-02T18:55:35.688" v="4289" actId="1038"/>
          <ac:spMkLst>
            <pc:docMk/>
            <pc:sldMk cId="131974870" sldId="323"/>
            <ac:spMk id="21" creationId="{CA0AE57F-CAF5-3500-0602-A3F9ABAB523E}"/>
          </ac:spMkLst>
        </pc:spChg>
        <pc:spChg chg="add mod">
          <ac:chgData name="Michael Walker" userId="1221302a3d57b741" providerId="LiveId" clId="{7E773E2A-CB08-4EB2-9A8F-4202D0422707}" dt="2024-04-02T18:55:35.688" v="4289" actId="1038"/>
          <ac:spMkLst>
            <pc:docMk/>
            <pc:sldMk cId="131974870" sldId="323"/>
            <ac:spMk id="45" creationId="{2894C440-393D-44E9-2CFD-9FB701C750D7}"/>
          </ac:spMkLst>
        </pc:spChg>
        <pc:grpChg chg="add del mod">
          <ac:chgData name="Michael Walker" userId="1221302a3d57b741" providerId="LiveId" clId="{7E773E2A-CB08-4EB2-9A8F-4202D0422707}" dt="2024-04-02T18:38:09.293" v="3799" actId="478"/>
          <ac:grpSpMkLst>
            <pc:docMk/>
            <pc:sldMk cId="131974870" sldId="323"/>
            <ac:grpSpMk id="30" creationId="{34E80BD4-86E0-40A6-FD70-E2A899C7CDEE}"/>
          </ac:grpSpMkLst>
        </pc:grpChg>
        <pc:grpChg chg="add del mod">
          <ac:chgData name="Michael Walker" userId="1221302a3d57b741" providerId="LiveId" clId="{7E773E2A-CB08-4EB2-9A8F-4202D0422707}" dt="2024-04-02T18:37:52.932" v="3797" actId="478"/>
          <ac:grpSpMkLst>
            <pc:docMk/>
            <pc:sldMk cId="131974870" sldId="323"/>
            <ac:grpSpMk id="37" creationId="{1F85F1F4-5840-69B5-3660-43820FD7CCD3}"/>
          </ac:grpSpMkLst>
        </pc:grpChg>
        <pc:picChg chg="add mod">
          <ac:chgData name="Michael Walker" userId="1221302a3d57b741" providerId="LiveId" clId="{7E773E2A-CB08-4EB2-9A8F-4202D0422707}" dt="2024-04-02T18:55:35.688" v="4289" actId="1038"/>
          <ac:picMkLst>
            <pc:docMk/>
            <pc:sldMk cId="131974870" sldId="323"/>
            <ac:picMk id="4" creationId="{F713DDA1-BD98-93F8-D7D7-EA9E1CA51C5C}"/>
          </ac:picMkLst>
        </pc:picChg>
        <pc:picChg chg="add del mod">
          <ac:chgData name="Michael Walker" userId="1221302a3d57b741" providerId="LiveId" clId="{7E773E2A-CB08-4EB2-9A8F-4202D0422707}" dt="2024-04-02T18:40:47.390" v="3845" actId="478"/>
          <ac:picMkLst>
            <pc:docMk/>
            <pc:sldMk cId="131974870" sldId="323"/>
            <ac:picMk id="9" creationId="{704B091C-DDCE-1428-8401-06C2F8430D0F}"/>
          </ac:picMkLst>
        </pc:picChg>
        <pc:picChg chg="add mod">
          <ac:chgData name="Michael Walker" userId="1221302a3d57b741" providerId="LiveId" clId="{7E773E2A-CB08-4EB2-9A8F-4202D0422707}" dt="2024-04-02T18:55:35.688" v="4289" actId="1038"/>
          <ac:picMkLst>
            <pc:docMk/>
            <pc:sldMk cId="131974870" sldId="323"/>
            <ac:picMk id="11" creationId="{41939FCC-57FB-20DA-D333-C9BE52405E4D}"/>
          </ac:picMkLst>
        </pc:picChg>
        <pc:picChg chg="add mod">
          <ac:chgData name="Michael Walker" userId="1221302a3d57b741" providerId="LiveId" clId="{7E773E2A-CB08-4EB2-9A8F-4202D0422707}" dt="2024-04-02T18:55:35.688" v="4289" actId="1038"/>
          <ac:picMkLst>
            <pc:docMk/>
            <pc:sldMk cId="131974870" sldId="323"/>
            <ac:picMk id="13" creationId="{2D9C4973-FF22-5580-8E98-10C359255428}"/>
          </ac:picMkLst>
        </pc:picChg>
        <pc:picChg chg="add mod ord">
          <ac:chgData name="Michael Walker" userId="1221302a3d57b741" providerId="LiveId" clId="{7E773E2A-CB08-4EB2-9A8F-4202D0422707}" dt="2024-04-02T18:55:35.688" v="4289" actId="1038"/>
          <ac:picMkLst>
            <pc:docMk/>
            <pc:sldMk cId="131974870" sldId="323"/>
            <ac:picMk id="15" creationId="{E74D5FAD-F8F8-08B8-1780-35F603082B03}"/>
          </ac:picMkLst>
        </pc:picChg>
        <pc:picChg chg="add mod">
          <ac:chgData name="Michael Walker" userId="1221302a3d57b741" providerId="LiveId" clId="{7E773E2A-CB08-4EB2-9A8F-4202D0422707}" dt="2024-04-02T18:55:35.688" v="4289" actId="1038"/>
          <ac:picMkLst>
            <pc:docMk/>
            <pc:sldMk cId="131974870" sldId="323"/>
            <ac:picMk id="17" creationId="{FC3E9117-D57A-9CDC-CA98-6920D858455F}"/>
          </ac:picMkLst>
        </pc:picChg>
        <pc:picChg chg="add del mod">
          <ac:chgData name="Michael Walker" userId="1221302a3d57b741" providerId="LiveId" clId="{7E773E2A-CB08-4EB2-9A8F-4202D0422707}" dt="2024-04-02T18:40:48.323" v="3846" actId="478"/>
          <ac:picMkLst>
            <pc:docMk/>
            <pc:sldMk cId="131974870" sldId="323"/>
            <ac:picMk id="19" creationId="{7ABDA190-7944-3996-537D-A4844CFB1FD3}"/>
          </ac:picMkLst>
        </pc:picChg>
        <pc:picChg chg="del">
          <ac:chgData name="Michael Walker" userId="1221302a3d57b741" providerId="LiveId" clId="{7E773E2A-CB08-4EB2-9A8F-4202D0422707}" dt="2024-04-02T17:49:06.623" v="2853" actId="478"/>
          <ac:picMkLst>
            <pc:docMk/>
            <pc:sldMk cId="131974870" sldId="323"/>
            <ac:picMk id="23" creationId="{5DAB0FDC-AA34-2798-AF80-98B9BA5CBC3E}"/>
          </ac:picMkLst>
        </pc:picChg>
        <pc:picChg chg="add del mod">
          <ac:chgData name="Michael Walker" userId="1221302a3d57b741" providerId="LiveId" clId="{7E773E2A-CB08-4EB2-9A8F-4202D0422707}" dt="2024-04-02T18:40:50.575" v="3849" actId="478"/>
          <ac:picMkLst>
            <pc:docMk/>
            <pc:sldMk cId="131974870" sldId="323"/>
            <ac:picMk id="24" creationId="{0D3C3540-ABF9-28CA-7B83-9E349486E5CA}"/>
          </ac:picMkLst>
        </pc:picChg>
        <pc:picChg chg="add del mod">
          <ac:chgData name="Michael Walker" userId="1221302a3d57b741" providerId="LiveId" clId="{7E773E2A-CB08-4EB2-9A8F-4202D0422707}" dt="2024-04-02T18:40:48.948" v="3847" actId="478"/>
          <ac:picMkLst>
            <pc:docMk/>
            <pc:sldMk cId="131974870" sldId="323"/>
            <ac:picMk id="26" creationId="{E1D25B1A-A51A-3E15-562C-D916391ACAED}"/>
          </ac:picMkLst>
        </pc:picChg>
        <pc:picChg chg="del">
          <ac:chgData name="Michael Walker" userId="1221302a3d57b741" providerId="LiveId" clId="{7E773E2A-CB08-4EB2-9A8F-4202D0422707}" dt="2024-04-02T17:49:06.623" v="2853" actId="478"/>
          <ac:picMkLst>
            <pc:docMk/>
            <pc:sldMk cId="131974870" sldId="323"/>
            <ac:picMk id="27" creationId="{3FD054CF-16AE-16AD-6D7C-705A9E40F46E}"/>
          </ac:picMkLst>
        </pc:picChg>
        <pc:picChg chg="add del mod">
          <ac:chgData name="Michael Walker" userId="1221302a3d57b741" providerId="LiveId" clId="{7E773E2A-CB08-4EB2-9A8F-4202D0422707}" dt="2024-04-02T18:40:50.108" v="3848" actId="478"/>
          <ac:picMkLst>
            <pc:docMk/>
            <pc:sldMk cId="131974870" sldId="323"/>
            <ac:picMk id="29" creationId="{F350CB64-4754-2916-3B01-248AD9154C6D}"/>
          </ac:picMkLst>
        </pc:picChg>
        <pc:picChg chg="del">
          <ac:chgData name="Michael Walker" userId="1221302a3d57b741" providerId="LiveId" clId="{7E773E2A-CB08-4EB2-9A8F-4202D0422707}" dt="2024-04-02T17:49:06.623" v="2853" actId="478"/>
          <ac:picMkLst>
            <pc:docMk/>
            <pc:sldMk cId="131974870" sldId="323"/>
            <ac:picMk id="32" creationId="{5254697C-5521-08C0-C6F8-5E1B30AE67D8}"/>
          </ac:picMkLst>
        </pc:picChg>
        <pc:picChg chg="del">
          <ac:chgData name="Michael Walker" userId="1221302a3d57b741" providerId="LiveId" clId="{7E773E2A-CB08-4EB2-9A8F-4202D0422707}" dt="2024-04-02T17:49:06.623" v="2853" actId="478"/>
          <ac:picMkLst>
            <pc:docMk/>
            <pc:sldMk cId="131974870" sldId="323"/>
            <ac:picMk id="34" creationId="{A28EE3BB-0F87-3167-90F4-76D198983CD8}"/>
          </ac:picMkLst>
        </pc:picChg>
        <pc:picChg chg="del">
          <ac:chgData name="Michael Walker" userId="1221302a3d57b741" providerId="LiveId" clId="{7E773E2A-CB08-4EB2-9A8F-4202D0422707}" dt="2024-04-02T17:49:06.623" v="2853" actId="478"/>
          <ac:picMkLst>
            <pc:docMk/>
            <pc:sldMk cId="131974870" sldId="323"/>
            <ac:picMk id="36" creationId="{AE3F3BCF-D882-E54B-8372-B3631B941B0D}"/>
          </ac:picMkLst>
        </pc:picChg>
        <pc:picChg chg="del">
          <ac:chgData name="Michael Walker" userId="1221302a3d57b741" providerId="LiveId" clId="{7E773E2A-CB08-4EB2-9A8F-4202D0422707}" dt="2024-04-02T17:49:06.623" v="2853" actId="478"/>
          <ac:picMkLst>
            <pc:docMk/>
            <pc:sldMk cId="131974870" sldId="323"/>
            <ac:picMk id="38" creationId="{558265BD-347A-3A31-2D43-AA6ABCC0C7D1}"/>
          </ac:picMkLst>
        </pc:picChg>
        <pc:picChg chg="del">
          <ac:chgData name="Michael Walker" userId="1221302a3d57b741" providerId="LiveId" clId="{7E773E2A-CB08-4EB2-9A8F-4202D0422707}" dt="2024-04-02T17:49:06.623" v="2853" actId="478"/>
          <ac:picMkLst>
            <pc:docMk/>
            <pc:sldMk cId="131974870" sldId="323"/>
            <ac:picMk id="40" creationId="{1E329EFB-B239-2B48-E0CA-78A8F5FB93A5}"/>
          </ac:picMkLst>
        </pc:picChg>
        <pc:picChg chg="del">
          <ac:chgData name="Michael Walker" userId="1221302a3d57b741" providerId="LiveId" clId="{7E773E2A-CB08-4EB2-9A8F-4202D0422707}" dt="2024-04-02T17:49:06.623" v="2853" actId="478"/>
          <ac:picMkLst>
            <pc:docMk/>
            <pc:sldMk cId="131974870" sldId="323"/>
            <ac:picMk id="42" creationId="{24B7A26C-1881-2792-D5AD-C6E71C1657AE}"/>
          </ac:picMkLst>
        </pc:picChg>
        <pc:picChg chg="del">
          <ac:chgData name="Michael Walker" userId="1221302a3d57b741" providerId="LiveId" clId="{7E773E2A-CB08-4EB2-9A8F-4202D0422707}" dt="2024-04-02T17:49:06.623" v="2853" actId="478"/>
          <ac:picMkLst>
            <pc:docMk/>
            <pc:sldMk cId="131974870" sldId="323"/>
            <ac:picMk id="44" creationId="{24671DAB-B0F5-E24C-36BA-1DE570C397B3}"/>
          </ac:picMkLst>
        </pc:picChg>
        <pc:picChg chg="del">
          <ac:chgData name="Michael Walker" userId="1221302a3d57b741" providerId="LiveId" clId="{7E773E2A-CB08-4EB2-9A8F-4202D0422707}" dt="2024-04-02T17:49:06.623" v="2853" actId="478"/>
          <ac:picMkLst>
            <pc:docMk/>
            <pc:sldMk cId="131974870" sldId="323"/>
            <ac:picMk id="46" creationId="{3C679AFD-C7E4-E0A8-64DF-9B7891C796C4}"/>
          </ac:picMkLst>
        </pc:picChg>
        <pc:cxnChg chg="mod">
          <ac:chgData name="Michael Walker" userId="1221302a3d57b741" providerId="LiveId" clId="{7E773E2A-CB08-4EB2-9A8F-4202D0422707}" dt="2024-04-02T18:30:02.441" v="3525"/>
          <ac:cxnSpMkLst>
            <pc:docMk/>
            <pc:sldMk cId="131974870" sldId="323"/>
            <ac:cxnSpMk id="31" creationId="{50EE9D67-9134-7CD5-E5B4-6B6052DB8471}"/>
          </ac:cxnSpMkLst>
        </pc:cxnChg>
        <pc:cxnChg chg="mod">
          <ac:chgData name="Michael Walker" userId="1221302a3d57b741" providerId="LiveId" clId="{7E773E2A-CB08-4EB2-9A8F-4202D0422707}" dt="2024-04-02T18:30:02.441" v="3525"/>
          <ac:cxnSpMkLst>
            <pc:docMk/>
            <pc:sldMk cId="131974870" sldId="323"/>
            <ac:cxnSpMk id="33" creationId="{F7255719-1D80-2012-F89D-2C8D50656115}"/>
          </ac:cxnSpMkLst>
        </pc:cxnChg>
        <pc:cxnChg chg="mod">
          <ac:chgData name="Michael Walker" userId="1221302a3d57b741" providerId="LiveId" clId="{7E773E2A-CB08-4EB2-9A8F-4202D0422707}" dt="2024-04-02T18:30:02.441" v="3525"/>
          <ac:cxnSpMkLst>
            <pc:docMk/>
            <pc:sldMk cId="131974870" sldId="323"/>
            <ac:cxnSpMk id="35" creationId="{9C96BCD4-DD63-E3B3-016E-954299CD6242}"/>
          </ac:cxnSpMkLst>
        </pc:cxnChg>
        <pc:cxnChg chg="mod">
          <ac:chgData name="Michael Walker" userId="1221302a3d57b741" providerId="LiveId" clId="{7E773E2A-CB08-4EB2-9A8F-4202D0422707}" dt="2024-04-02T18:30:36.230" v="3553"/>
          <ac:cxnSpMkLst>
            <pc:docMk/>
            <pc:sldMk cId="131974870" sldId="323"/>
            <ac:cxnSpMk id="39" creationId="{8F4707F1-9AF8-606A-13AD-70D5F9D752A0}"/>
          </ac:cxnSpMkLst>
        </pc:cxnChg>
        <pc:cxnChg chg="mod">
          <ac:chgData name="Michael Walker" userId="1221302a3d57b741" providerId="LiveId" clId="{7E773E2A-CB08-4EB2-9A8F-4202D0422707}" dt="2024-04-02T18:30:36.230" v="3553"/>
          <ac:cxnSpMkLst>
            <pc:docMk/>
            <pc:sldMk cId="131974870" sldId="323"/>
            <ac:cxnSpMk id="41" creationId="{C5CD6A59-CEB1-5691-B9BC-14866CAE2078}"/>
          </ac:cxnSpMkLst>
        </pc:cxnChg>
        <pc:cxnChg chg="mod">
          <ac:chgData name="Michael Walker" userId="1221302a3d57b741" providerId="LiveId" clId="{7E773E2A-CB08-4EB2-9A8F-4202D0422707}" dt="2024-04-02T18:30:36.230" v="3553"/>
          <ac:cxnSpMkLst>
            <pc:docMk/>
            <pc:sldMk cId="131974870" sldId="323"/>
            <ac:cxnSpMk id="43" creationId="{54BBC484-8F13-27C9-149F-ACB7B1C715DE}"/>
          </ac:cxnSpMkLst>
        </pc:cxnChg>
      </pc:sldChg>
      <pc:sldChg chg="addSp delSp modSp add mod">
        <pc:chgData name="Michael Walker" userId="1221302a3d57b741" providerId="LiveId" clId="{7E773E2A-CB08-4EB2-9A8F-4202D0422707}" dt="2024-04-14T18:25:42.845" v="5232" actId="20577"/>
        <pc:sldMkLst>
          <pc:docMk/>
          <pc:sldMk cId="298963709" sldId="324"/>
        </pc:sldMkLst>
        <pc:spChg chg="add mod">
          <ac:chgData name="Michael Walker" userId="1221302a3d57b741" providerId="LiveId" clId="{7E773E2A-CB08-4EB2-9A8F-4202D0422707}" dt="2024-04-02T17:56:58.659" v="3056" actId="1035"/>
          <ac:spMkLst>
            <pc:docMk/>
            <pc:sldMk cId="298963709" sldId="324"/>
            <ac:spMk id="7" creationId="{C98F00E3-8599-E792-425A-4BB4EEBC95B0}"/>
          </ac:spMkLst>
        </pc:spChg>
        <pc:spChg chg="add mod">
          <ac:chgData name="Michael Walker" userId="1221302a3d57b741" providerId="LiveId" clId="{7E773E2A-CB08-4EB2-9A8F-4202D0422707}" dt="2024-04-14T18:25:42.845" v="5232" actId="20577"/>
          <ac:spMkLst>
            <pc:docMk/>
            <pc:sldMk cId="298963709" sldId="324"/>
            <ac:spMk id="10" creationId="{9178C96E-AB18-A56B-61FE-570A68F8A8CD}"/>
          </ac:spMkLst>
        </pc:spChg>
        <pc:picChg chg="add mod">
          <ac:chgData name="Michael Walker" userId="1221302a3d57b741" providerId="LiveId" clId="{7E773E2A-CB08-4EB2-9A8F-4202D0422707}" dt="2024-04-14T18:16:25.018" v="5174" actId="1036"/>
          <ac:picMkLst>
            <pc:docMk/>
            <pc:sldMk cId="298963709" sldId="324"/>
            <ac:picMk id="4" creationId="{160325B9-319D-DA08-688A-C4652A6A7778}"/>
          </ac:picMkLst>
        </pc:picChg>
        <pc:picChg chg="del">
          <ac:chgData name="Michael Walker" userId="1221302a3d57b741" providerId="LiveId" clId="{7E773E2A-CB08-4EB2-9A8F-4202D0422707}" dt="2024-04-02T17:51:45.144" v="2867" actId="478"/>
          <ac:picMkLst>
            <pc:docMk/>
            <pc:sldMk cId="298963709" sldId="324"/>
            <ac:picMk id="4" creationId="{F713DDA1-BD98-93F8-D7D7-EA9E1CA51C5C}"/>
          </ac:picMkLst>
        </pc:picChg>
        <pc:picChg chg="add mod ord">
          <ac:chgData name="Michael Walker" userId="1221302a3d57b741" providerId="LiveId" clId="{7E773E2A-CB08-4EB2-9A8F-4202D0422707}" dt="2024-04-02T17:57:26.646" v="3096" actId="167"/>
          <ac:picMkLst>
            <pc:docMk/>
            <pc:sldMk cId="298963709" sldId="324"/>
            <ac:picMk id="5" creationId="{A60B2F51-B823-7CD3-24AE-76B60B772F33}"/>
          </ac:picMkLst>
        </pc:picChg>
        <pc:picChg chg="add del mod ord">
          <ac:chgData name="Michael Walker" userId="1221302a3d57b741" providerId="LiveId" clId="{7E773E2A-CB08-4EB2-9A8F-4202D0422707}" dt="2024-04-14T18:16:04.811" v="5166" actId="478"/>
          <ac:picMkLst>
            <pc:docMk/>
            <pc:sldMk cId="298963709" sldId="324"/>
            <ac:picMk id="9" creationId="{FFD4EA54-F9C3-E19D-3CDB-78160328630B}"/>
          </ac:picMkLst>
        </pc:picChg>
      </pc:sldChg>
      <pc:sldChg chg="addSp delSp modSp add mod">
        <pc:chgData name="Michael Walker" userId="1221302a3d57b741" providerId="LiveId" clId="{7E773E2A-CB08-4EB2-9A8F-4202D0422707}" dt="2024-04-02T18:55:26.316" v="4275" actId="1037"/>
        <pc:sldMkLst>
          <pc:docMk/>
          <pc:sldMk cId="3790734900" sldId="325"/>
        </pc:sldMkLst>
        <pc:spChg chg="mod">
          <ac:chgData name="Michael Walker" userId="1221302a3d57b741" providerId="LiveId" clId="{7E773E2A-CB08-4EB2-9A8F-4202D0422707}" dt="2024-04-02T18:55:15.922" v="4257" actId="1038"/>
          <ac:spMkLst>
            <pc:docMk/>
            <pc:sldMk cId="3790734900" sldId="325"/>
            <ac:spMk id="5" creationId="{77C60C33-9F0D-EDEB-9CC8-6196CF137C37}"/>
          </ac:spMkLst>
        </pc:spChg>
        <pc:spChg chg="del">
          <ac:chgData name="Michael Walker" userId="1221302a3d57b741" providerId="LiveId" clId="{7E773E2A-CB08-4EB2-9A8F-4202D0422707}" dt="2024-04-02T18:48:38.230" v="4106" actId="478"/>
          <ac:spMkLst>
            <pc:docMk/>
            <pc:sldMk cId="3790734900" sldId="325"/>
            <ac:spMk id="20" creationId="{C95FD889-3722-2357-57C6-390F20D1E55F}"/>
          </ac:spMkLst>
        </pc:spChg>
        <pc:spChg chg="del">
          <ac:chgData name="Michael Walker" userId="1221302a3d57b741" providerId="LiveId" clId="{7E773E2A-CB08-4EB2-9A8F-4202D0422707}" dt="2024-04-02T18:49:25.865" v="4134" actId="478"/>
          <ac:spMkLst>
            <pc:docMk/>
            <pc:sldMk cId="3790734900" sldId="325"/>
            <ac:spMk id="21" creationId="{CA0AE57F-CAF5-3500-0602-A3F9ABAB523E}"/>
          </ac:spMkLst>
        </pc:spChg>
        <pc:spChg chg="mod">
          <ac:chgData name="Michael Walker" userId="1221302a3d57b741" providerId="LiveId" clId="{7E773E2A-CB08-4EB2-9A8F-4202D0422707}" dt="2024-04-02T18:55:15.922" v="4257" actId="1038"/>
          <ac:spMkLst>
            <pc:docMk/>
            <pc:sldMk cId="3790734900" sldId="325"/>
            <ac:spMk id="45" creationId="{2894C440-393D-44E9-2CFD-9FB701C750D7}"/>
          </ac:spMkLst>
        </pc:spChg>
        <pc:picChg chg="add mod modCrop">
          <ac:chgData name="Michael Walker" userId="1221302a3d57b741" providerId="LiveId" clId="{7E773E2A-CB08-4EB2-9A8F-4202D0422707}" dt="2024-04-02T18:55:26.316" v="4275" actId="1037"/>
          <ac:picMkLst>
            <pc:docMk/>
            <pc:sldMk cId="3790734900" sldId="325"/>
            <ac:picMk id="2" creationId="{607BFA69-1D76-5995-3134-FC68463F9D79}"/>
          </ac:picMkLst>
        </pc:picChg>
        <pc:picChg chg="del">
          <ac:chgData name="Michael Walker" userId="1221302a3d57b741" providerId="LiveId" clId="{7E773E2A-CB08-4EB2-9A8F-4202D0422707}" dt="2024-04-02T18:47:57.658" v="4098" actId="478"/>
          <ac:picMkLst>
            <pc:docMk/>
            <pc:sldMk cId="3790734900" sldId="325"/>
            <ac:picMk id="4" creationId="{F713DDA1-BD98-93F8-D7D7-EA9E1CA51C5C}"/>
          </ac:picMkLst>
        </pc:picChg>
        <pc:picChg chg="mod">
          <ac:chgData name="Michael Walker" userId="1221302a3d57b741" providerId="LiveId" clId="{7E773E2A-CB08-4EB2-9A8F-4202D0422707}" dt="2024-04-02T18:55:15.922" v="4257" actId="1038"/>
          <ac:picMkLst>
            <pc:docMk/>
            <pc:sldMk cId="3790734900" sldId="325"/>
            <ac:picMk id="9" creationId="{704B091C-DDCE-1428-8401-06C2F8430D0F}"/>
          </ac:picMkLst>
        </pc:picChg>
        <pc:picChg chg="del">
          <ac:chgData name="Michael Walker" userId="1221302a3d57b741" providerId="LiveId" clId="{7E773E2A-CB08-4EB2-9A8F-4202D0422707}" dt="2024-04-02T18:49:20.891" v="4133" actId="478"/>
          <ac:picMkLst>
            <pc:docMk/>
            <pc:sldMk cId="3790734900" sldId="325"/>
            <ac:picMk id="11" creationId="{41939FCC-57FB-20DA-D333-C9BE52405E4D}"/>
          </ac:picMkLst>
        </pc:picChg>
        <pc:picChg chg="del">
          <ac:chgData name="Michael Walker" userId="1221302a3d57b741" providerId="LiveId" clId="{7E773E2A-CB08-4EB2-9A8F-4202D0422707}" dt="2024-04-02T18:48:40.251" v="4107" actId="478"/>
          <ac:picMkLst>
            <pc:docMk/>
            <pc:sldMk cId="3790734900" sldId="325"/>
            <ac:picMk id="13" creationId="{2D9C4973-FF22-5580-8E98-10C359255428}"/>
          </ac:picMkLst>
        </pc:picChg>
        <pc:picChg chg="del">
          <ac:chgData name="Michael Walker" userId="1221302a3d57b741" providerId="LiveId" clId="{7E773E2A-CB08-4EB2-9A8F-4202D0422707}" dt="2024-04-02T18:49:32.380" v="4136" actId="478"/>
          <ac:picMkLst>
            <pc:docMk/>
            <pc:sldMk cId="3790734900" sldId="325"/>
            <ac:picMk id="15" creationId="{E74D5FAD-F8F8-08B8-1780-35F603082B03}"/>
          </ac:picMkLst>
        </pc:picChg>
        <pc:picChg chg="del">
          <ac:chgData name="Michael Walker" userId="1221302a3d57b741" providerId="LiveId" clId="{7E773E2A-CB08-4EB2-9A8F-4202D0422707}" dt="2024-04-02T18:48:13.514" v="4100" actId="478"/>
          <ac:picMkLst>
            <pc:docMk/>
            <pc:sldMk cId="3790734900" sldId="325"/>
            <ac:picMk id="17" creationId="{FC3E9117-D57A-9CDC-CA98-6920D858455F}"/>
          </ac:picMkLst>
        </pc:picChg>
        <pc:picChg chg="mod">
          <ac:chgData name="Michael Walker" userId="1221302a3d57b741" providerId="LiveId" clId="{7E773E2A-CB08-4EB2-9A8F-4202D0422707}" dt="2024-04-02T18:55:15.922" v="4257" actId="1038"/>
          <ac:picMkLst>
            <pc:docMk/>
            <pc:sldMk cId="3790734900" sldId="325"/>
            <ac:picMk id="19" creationId="{7ABDA190-7944-3996-537D-A4844CFB1FD3}"/>
          </ac:picMkLst>
        </pc:picChg>
        <pc:picChg chg="mod">
          <ac:chgData name="Michael Walker" userId="1221302a3d57b741" providerId="LiveId" clId="{7E773E2A-CB08-4EB2-9A8F-4202D0422707}" dt="2024-04-02T18:55:26.316" v="4275" actId="1037"/>
          <ac:picMkLst>
            <pc:docMk/>
            <pc:sldMk cId="3790734900" sldId="325"/>
            <ac:picMk id="24" creationId="{0D3C3540-ABF9-28CA-7B83-9E349486E5CA}"/>
          </ac:picMkLst>
        </pc:picChg>
        <pc:picChg chg="mod">
          <ac:chgData name="Michael Walker" userId="1221302a3d57b741" providerId="LiveId" clId="{7E773E2A-CB08-4EB2-9A8F-4202D0422707}" dt="2024-04-02T18:55:15.922" v="4257" actId="1038"/>
          <ac:picMkLst>
            <pc:docMk/>
            <pc:sldMk cId="3790734900" sldId="325"/>
            <ac:picMk id="26" creationId="{E1D25B1A-A51A-3E15-562C-D916391ACAED}"/>
          </ac:picMkLst>
        </pc:picChg>
        <pc:picChg chg="mod modCrop">
          <ac:chgData name="Michael Walker" userId="1221302a3d57b741" providerId="LiveId" clId="{7E773E2A-CB08-4EB2-9A8F-4202D0422707}" dt="2024-04-02T18:55:26.316" v="4275" actId="1037"/>
          <ac:picMkLst>
            <pc:docMk/>
            <pc:sldMk cId="3790734900" sldId="325"/>
            <ac:picMk id="29" creationId="{F350CB64-4754-2916-3B01-248AD9154C6D}"/>
          </ac:picMkLst>
        </pc:picChg>
      </pc:sldChg>
      <pc:sldChg chg="new del">
        <pc:chgData name="Michael Walker" userId="1221302a3d57b741" providerId="LiveId" clId="{7E773E2A-CB08-4EB2-9A8F-4202D0422707}" dt="2024-04-14T17:27:41.640" v="4539" actId="47"/>
        <pc:sldMkLst>
          <pc:docMk/>
          <pc:sldMk cId="2838363794" sldId="326"/>
        </pc:sldMkLst>
      </pc:sldChg>
      <pc:sldChg chg="addSp delSp modSp add mod ord">
        <pc:chgData name="Michael Walker" userId="1221302a3d57b741" providerId="LiveId" clId="{7E773E2A-CB08-4EB2-9A8F-4202D0422707}" dt="2024-04-14T18:24:57.870" v="5223" actId="20577"/>
        <pc:sldMkLst>
          <pc:docMk/>
          <pc:sldMk cId="3550349304" sldId="326"/>
        </pc:sldMkLst>
        <pc:spChg chg="mod">
          <ac:chgData name="Michael Walker" userId="1221302a3d57b741" providerId="LiveId" clId="{7E773E2A-CB08-4EB2-9A8F-4202D0422707}" dt="2024-04-14T18:13:06.217" v="5165" actId="114"/>
          <ac:spMkLst>
            <pc:docMk/>
            <pc:sldMk cId="3550349304" sldId="326"/>
            <ac:spMk id="2" creationId="{358E7107-0EF3-A065-091F-B253F8ECCB71}"/>
          </ac:spMkLst>
        </pc:spChg>
        <pc:spChg chg="mod">
          <ac:chgData name="Michael Walker" userId="1221302a3d57b741" providerId="LiveId" clId="{7E773E2A-CB08-4EB2-9A8F-4202D0422707}" dt="2024-04-14T18:24:57.870" v="5223" actId="20577"/>
          <ac:spMkLst>
            <pc:docMk/>
            <pc:sldMk cId="3550349304" sldId="326"/>
            <ac:spMk id="3" creationId="{C39EEEAB-3449-18F2-AFCA-A8DD6220DAE7}"/>
          </ac:spMkLst>
        </pc:spChg>
        <pc:spChg chg="mod">
          <ac:chgData name="Michael Walker" userId="1221302a3d57b741" providerId="LiveId" clId="{7E773E2A-CB08-4EB2-9A8F-4202D0422707}" dt="2024-04-14T17:29:10.051" v="4561" actId="20577"/>
          <ac:spMkLst>
            <pc:docMk/>
            <pc:sldMk cId="3550349304" sldId="326"/>
            <ac:spMk id="6" creationId="{2D8CA16E-9DFF-95F1-9433-E1AC32824A6B}"/>
          </ac:spMkLst>
        </pc:spChg>
        <pc:spChg chg="mod">
          <ac:chgData name="Michael Walker" userId="1221302a3d57b741" providerId="LiveId" clId="{7E773E2A-CB08-4EB2-9A8F-4202D0422707}" dt="2024-04-14T17:56:36.539" v="4629"/>
          <ac:spMkLst>
            <pc:docMk/>
            <pc:sldMk cId="3550349304" sldId="326"/>
            <ac:spMk id="7" creationId="{17D687DF-B0D9-11E1-741C-801F98B32514}"/>
          </ac:spMkLst>
        </pc:spChg>
        <pc:spChg chg="mod">
          <ac:chgData name="Michael Walker" userId="1221302a3d57b741" providerId="LiveId" clId="{7E773E2A-CB08-4EB2-9A8F-4202D0422707}" dt="2024-04-14T17:56:36.539" v="4629"/>
          <ac:spMkLst>
            <pc:docMk/>
            <pc:sldMk cId="3550349304" sldId="326"/>
            <ac:spMk id="8" creationId="{EE7C7C84-43CB-3C49-3340-E41C577A7D44}"/>
          </ac:spMkLst>
        </pc:spChg>
        <pc:spChg chg="mod">
          <ac:chgData name="Michael Walker" userId="1221302a3d57b741" providerId="LiveId" clId="{7E773E2A-CB08-4EB2-9A8F-4202D0422707}" dt="2024-04-14T17:56:36.539" v="4629"/>
          <ac:spMkLst>
            <pc:docMk/>
            <pc:sldMk cId="3550349304" sldId="326"/>
            <ac:spMk id="9" creationId="{43572015-0FF2-193A-36AC-88E484C3EF36}"/>
          </ac:spMkLst>
        </pc:spChg>
        <pc:spChg chg="mod">
          <ac:chgData name="Michael Walker" userId="1221302a3d57b741" providerId="LiveId" clId="{7E773E2A-CB08-4EB2-9A8F-4202D0422707}" dt="2024-04-14T17:56:36.539" v="4629"/>
          <ac:spMkLst>
            <pc:docMk/>
            <pc:sldMk cId="3550349304" sldId="326"/>
            <ac:spMk id="10" creationId="{CA42AA8E-C8C3-A5A8-04F3-2587BB47504D}"/>
          </ac:spMkLst>
        </pc:spChg>
        <pc:grpChg chg="add del mod">
          <ac:chgData name="Michael Walker" userId="1221302a3d57b741" providerId="LiveId" clId="{7E773E2A-CB08-4EB2-9A8F-4202D0422707}" dt="2024-04-14T17:56:46.739" v="4632" actId="478"/>
          <ac:grpSpMkLst>
            <pc:docMk/>
            <pc:sldMk cId="3550349304" sldId="326"/>
            <ac:grpSpMk id="4" creationId="{676F876F-5452-5847-3856-70B32C0044C7}"/>
          </ac:grpSpMkLst>
        </pc:grpChg>
        <pc:picChg chg="mod">
          <ac:chgData name="Michael Walker" userId="1221302a3d57b741" providerId="LiveId" clId="{7E773E2A-CB08-4EB2-9A8F-4202D0422707}" dt="2024-04-14T17:56:36.539" v="4629"/>
          <ac:picMkLst>
            <pc:docMk/>
            <pc:sldMk cId="3550349304" sldId="326"/>
            <ac:picMk id="5" creationId="{6EB72730-5128-0457-87D4-778731F9F442}"/>
          </ac:picMkLst>
        </pc:picChg>
        <pc:picChg chg="add mod">
          <ac:chgData name="Michael Walker" userId="1221302a3d57b741" providerId="LiveId" clId="{7E773E2A-CB08-4EB2-9A8F-4202D0422707}" dt="2024-04-14T18:09:06.355" v="5067" actId="1035"/>
          <ac:picMkLst>
            <pc:docMk/>
            <pc:sldMk cId="3550349304" sldId="326"/>
            <ac:picMk id="11" creationId="{D6C456D7-87ED-3F3B-12D9-BB898AEAA1C4}"/>
          </ac:picMkLst>
        </pc:picChg>
        <pc:picChg chg="add mod ord">
          <ac:chgData name="Michael Walker" userId="1221302a3d57b741" providerId="LiveId" clId="{7E773E2A-CB08-4EB2-9A8F-4202D0422707}" dt="2024-04-14T18:09:42.425" v="5108" actId="1037"/>
          <ac:picMkLst>
            <pc:docMk/>
            <pc:sldMk cId="3550349304" sldId="326"/>
            <ac:picMk id="12" creationId="{0F78E19D-C4C2-29F7-7506-BFC8E474E2B1}"/>
          </ac:picMkLst>
        </pc:picChg>
      </pc:sldChg>
      <pc:sldChg chg="addSp delSp modSp add mod ord">
        <pc:chgData name="Michael Walker" userId="1221302a3d57b741" providerId="LiveId" clId="{7E773E2A-CB08-4EB2-9A8F-4202D0422707}" dt="2024-04-14T18:39:46.735" v="5467" actId="14100"/>
        <pc:sldMkLst>
          <pc:docMk/>
          <pc:sldMk cId="3416040979" sldId="327"/>
        </pc:sldMkLst>
        <pc:spChg chg="del">
          <ac:chgData name="Michael Walker" userId="1221302a3d57b741" providerId="LiveId" clId="{7E773E2A-CB08-4EB2-9A8F-4202D0422707}" dt="2024-04-14T18:28:31.765" v="5278" actId="478"/>
          <ac:spMkLst>
            <pc:docMk/>
            <pc:sldMk cId="3416040979" sldId="327"/>
            <ac:spMk id="3" creationId="{C39EEEAB-3449-18F2-AFCA-A8DD6220DAE7}"/>
          </ac:spMkLst>
        </pc:spChg>
        <pc:spChg chg="add del mod">
          <ac:chgData name="Michael Walker" userId="1221302a3d57b741" providerId="LiveId" clId="{7E773E2A-CB08-4EB2-9A8F-4202D0422707}" dt="2024-04-14T18:28:34.947" v="5280" actId="478"/>
          <ac:spMkLst>
            <pc:docMk/>
            <pc:sldMk cId="3416040979" sldId="327"/>
            <ac:spMk id="5" creationId="{B8EB86F6-1643-91BB-924F-F970058B960F}"/>
          </ac:spMkLst>
        </pc:spChg>
        <pc:spChg chg="mod">
          <ac:chgData name="Michael Walker" userId="1221302a3d57b741" providerId="LiveId" clId="{7E773E2A-CB08-4EB2-9A8F-4202D0422707}" dt="2024-04-14T18:27:59.114" v="5275" actId="20577"/>
          <ac:spMkLst>
            <pc:docMk/>
            <pc:sldMk cId="3416040979" sldId="327"/>
            <ac:spMk id="6" creationId="{2D8CA16E-9DFF-95F1-9433-E1AC32824A6B}"/>
          </ac:spMkLst>
        </pc:spChg>
        <pc:spChg chg="add mod">
          <ac:chgData name="Michael Walker" userId="1221302a3d57b741" providerId="LiveId" clId="{7E773E2A-CB08-4EB2-9A8F-4202D0422707}" dt="2024-04-14T18:29:49.453" v="5306" actId="1076"/>
          <ac:spMkLst>
            <pc:docMk/>
            <pc:sldMk cId="3416040979" sldId="327"/>
            <ac:spMk id="9" creationId="{D921D5F3-3FA1-061D-E156-C408E02B8009}"/>
          </ac:spMkLst>
        </pc:spChg>
        <pc:spChg chg="add mod">
          <ac:chgData name="Michael Walker" userId="1221302a3d57b741" providerId="LiveId" clId="{7E773E2A-CB08-4EB2-9A8F-4202D0422707}" dt="2024-04-14T18:39:46.735" v="5467" actId="14100"/>
          <ac:spMkLst>
            <pc:docMk/>
            <pc:sldMk cId="3416040979" sldId="327"/>
            <ac:spMk id="14" creationId="{F51A0E0C-CF84-A4BC-1911-B843844201B1}"/>
          </ac:spMkLst>
        </pc:spChg>
        <pc:spChg chg="add mod">
          <ac:chgData name="Michael Walker" userId="1221302a3d57b741" providerId="LiveId" clId="{7E773E2A-CB08-4EB2-9A8F-4202D0422707}" dt="2024-04-14T18:38:44.520" v="5433" actId="1076"/>
          <ac:spMkLst>
            <pc:docMk/>
            <pc:sldMk cId="3416040979" sldId="327"/>
            <ac:spMk id="19" creationId="{35E817A7-9818-48CB-EC15-258A80F18328}"/>
          </ac:spMkLst>
        </pc:spChg>
        <pc:spChg chg="add mod">
          <ac:chgData name="Michael Walker" userId="1221302a3d57b741" providerId="LiveId" clId="{7E773E2A-CB08-4EB2-9A8F-4202D0422707}" dt="2024-04-14T18:38:57.220" v="5436" actId="1076"/>
          <ac:spMkLst>
            <pc:docMk/>
            <pc:sldMk cId="3416040979" sldId="327"/>
            <ac:spMk id="20" creationId="{65DE99FB-F812-3B44-4F47-EC803A82A943}"/>
          </ac:spMkLst>
        </pc:spChg>
        <pc:picChg chg="add mod">
          <ac:chgData name="Michael Walker" userId="1221302a3d57b741" providerId="LiveId" clId="{7E773E2A-CB08-4EB2-9A8F-4202D0422707}" dt="2024-04-14T18:38:16.007" v="5395" actId="1035"/>
          <ac:picMkLst>
            <pc:docMk/>
            <pc:sldMk cId="3416040979" sldId="327"/>
            <ac:picMk id="8" creationId="{B8A128AE-DC07-5E6C-DAF2-D63AE7AFB6DC}"/>
          </ac:picMkLst>
        </pc:picChg>
        <pc:picChg chg="add del">
          <ac:chgData name="Michael Walker" userId="1221302a3d57b741" providerId="LiveId" clId="{7E773E2A-CB08-4EB2-9A8F-4202D0422707}" dt="2024-04-14T18:29:55.550" v="5308" actId="478"/>
          <ac:picMkLst>
            <pc:docMk/>
            <pc:sldMk cId="3416040979" sldId="327"/>
            <ac:picMk id="11" creationId="{05B8A3A2-F39C-9A18-369A-BB76F90B519D}"/>
          </ac:picMkLst>
        </pc:picChg>
        <pc:picChg chg="add mod">
          <ac:chgData name="Michael Walker" userId="1221302a3d57b741" providerId="LiveId" clId="{7E773E2A-CB08-4EB2-9A8F-4202D0422707}" dt="2024-04-14T18:38:10.535" v="5389" actId="14100"/>
          <ac:picMkLst>
            <pc:docMk/>
            <pc:sldMk cId="3416040979" sldId="327"/>
            <ac:picMk id="13" creationId="{4F6D1D44-A152-12BF-70B7-B074088A7955}"/>
          </ac:picMkLst>
        </pc:picChg>
        <pc:picChg chg="add mod">
          <ac:chgData name="Michael Walker" userId="1221302a3d57b741" providerId="LiveId" clId="{7E773E2A-CB08-4EB2-9A8F-4202D0422707}" dt="2024-04-14T18:38:26.053" v="5431" actId="1035"/>
          <ac:picMkLst>
            <pc:docMk/>
            <pc:sldMk cId="3416040979" sldId="327"/>
            <ac:picMk id="16" creationId="{76CA852C-E596-0D9E-F850-181027264D03}"/>
          </ac:picMkLst>
        </pc:picChg>
        <pc:picChg chg="add mod">
          <ac:chgData name="Michael Walker" userId="1221302a3d57b741" providerId="LiveId" clId="{7E773E2A-CB08-4EB2-9A8F-4202D0422707}" dt="2024-04-14T18:38:44.520" v="5433" actId="1076"/>
          <ac:picMkLst>
            <pc:docMk/>
            <pc:sldMk cId="3416040979" sldId="327"/>
            <ac:picMk id="18" creationId="{F12BB090-D6B3-BE83-5995-53931112620E}"/>
          </ac:picMkLst>
        </pc:picChg>
        <pc:picChg chg="add mod">
          <ac:chgData name="Michael Walker" userId="1221302a3d57b741" providerId="LiveId" clId="{7E773E2A-CB08-4EB2-9A8F-4202D0422707}" dt="2024-04-14T18:38:52.359" v="5435" actId="1076"/>
          <ac:picMkLst>
            <pc:docMk/>
            <pc:sldMk cId="3416040979" sldId="327"/>
            <ac:picMk id="22" creationId="{5CF87EC4-5EED-985F-1126-6AAA748729AB}"/>
          </ac:picMkLst>
        </pc:picChg>
        <pc:picChg chg="add mod">
          <ac:chgData name="Michael Walker" userId="1221302a3d57b741" providerId="LiveId" clId="{7E773E2A-CB08-4EB2-9A8F-4202D0422707}" dt="2024-04-14T18:38:37.638" v="5432" actId="1076"/>
          <ac:picMkLst>
            <pc:docMk/>
            <pc:sldMk cId="3416040979" sldId="327"/>
            <ac:picMk id="24" creationId="{1E062070-FFC3-7357-20D3-83FE4C80CF4F}"/>
          </ac:picMkLst>
        </pc:picChg>
      </pc:sldChg>
      <pc:sldChg chg="addSp delSp modSp add mod">
        <pc:chgData name="Michael Walker" userId="1221302a3d57b741" providerId="LiveId" clId="{7E773E2A-CB08-4EB2-9A8F-4202D0422707}" dt="2024-04-14T18:42:05.292" v="5601" actId="1036"/>
        <pc:sldMkLst>
          <pc:docMk/>
          <pc:sldMk cId="3178163842" sldId="328"/>
        </pc:sldMkLst>
        <pc:spChg chg="del">
          <ac:chgData name="Michael Walker" userId="1221302a3d57b741" providerId="LiveId" clId="{7E773E2A-CB08-4EB2-9A8F-4202D0422707}" dt="2024-04-14T18:42:01.670" v="5578" actId="478"/>
          <ac:spMkLst>
            <pc:docMk/>
            <pc:sldMk cId="3178163842" sldId="328"/>
            <ac:spMk id="2" creationId="{358E7107-0EF3-A065-091F-B253F8ECCB71}"/>
          </ac:spMkLst>
        </pc:spChg>
        <pc:spChg chg="add del mod">
          <ac:chgData name="Michael Walker" userId="1221302a3d57b741" providerId="LiveId" clId="{7E773E2A-CB08-4EB2-9A8F-4202D0422707}" dt="2024-04-14T18:41:59.109" v="5577" actId="478"/>
          <ac:spMkLst>
            <pc:docMk/>
            <pc:sldMk cId="3178163842" sldId="328"/>
            <ac:spMk id="4" creationId="{3DEEED0E-966E-AE94-50FE-37D985410C92}"/>
          </ac:spMkLst>
        </pc:spChg>
        <pc:spChg chg="add mod">
          <ac:chgData name="Michael Walker" userId="1221302a3d57b741" providerId="LiveId" clId="{7E773E2A-CB08-4EB2-9A8F-4202D0422707}" dt="2024-04-14T18:41:18.891" v="5561" actId="1035"/>
          <ac:spMkLst>
            <pc:docMk/>
            <pc:sldMk cId="3178163842" sldId="328"/>
            <ac:spMk id="5" creationId="{68716991-665F-276B-8D48-8B63260E5350}"/>
          </ac:spMkLst>
        </pc:spChg>
        <pc:spChg chg="mod">
          <ac:chgData name="Michael Walker" userId="1221302a3d57b741" providerId="LiveId" clId="{7E773E2A-CB08-4EB2-9A8F-4202D0422707}" dt="2024-04-14T18:39:24.495" v="5446" actId="20577"/>
          <ac:spMkLst>
            <pc:docMk/>
            <pc:sldMk cId="3178163842" sldId="328"/>
            <ac:spMk id="6" creationId="{2D8CA16E-9DFF-95F1-9433-E1AC32824A6B}"/>
          </ac:spMkLst>
        </pc:spChg>
        <pc:spChg chg="add mod">
          <ac:chgData name="Michael Walker" userId="1221302a3d57b741" providerId="LiveId" clId="{7E773E2A-CB08-4EB2-9A8F-4202D0422707}" dt="2024-04-14T18:42:05.292" v="5601" actId="1036"/>
          <ac:spMkLst>
            <pc:docMk/>
            <pc:sldMk cId="3178163842" sldId="328"/>
            <ac:spMk id="7" creationId="{065B57CA-51F0-926F-437C-682F1D5E771A}"/>
          </ac:spMkLst>
        </pc:spChg>
        <pc:spChg chg="del">
          <ac:chgData name="Michael Walker" userId="1221302a3d57b741" providerId="LiveId" clId="{7E773E2A-CB08-4EB2-9A8F-4202D0422707}" dt="2024-04-14T18:39:29.947" v="5447" actId="478"/>
          <ac:spMkLst>
            <pc:docMk/>
            <pc:sldMk cId="3178163842" sldId="328"/>
            <ac:spMk id="9" creationId="{D921D5F3-3FA1-061D-E156-C408E02B8009}"/>
          </ac:spMkLst>
        </pc:spChg>
        <pc:spChg chg="mod">
          <ac:chgData name="Michael Walker" userId="1221302a3d57b741" providerId="LiveId" clId="{7E773E2A-CB08-4EB2-9A8F-4202D0422707}" dt="2024-04-14T18:41:18.891" v="5561" actId="1035"/>
          <ac:spMkLst>
            <pc:docMk/>
            <pc:sldMk cId="3178163842" sldId="328"/>
            <ac:spMk id="14" creationId="{F51A0E0C-CF84-A4BC-1911-B843844201B1}"/>
          </ac:spMkLst>
        </pc:spChg>
        <pc:spChg chg="del">
          <ac:chgData name="Michael Walker" userId="1221302a3d57b741" providerId="LiveId" clId="{7E773E2A-CB08-4EB2-9A8F-4202D0422707}" dt="2024-04-14T18:40:43.794" v="5495" actId="478"/>
          <ac:spMkLst>
            <pc:docMk/>
            <pc:sldMk cId="3178163842" sldId="328"/>
            <ac:spMk id="19" creationId="{35E817A7-9818-48CB-EC15-258A80F18328}"/>
          </ac:spMkLst>
        </pc:spChg>
        <pc:spChg chg="del">
          <ac:chgData name="Michael Walker" userId="1221302a3d57b741" providerId="LiveId" clId="{7E773E2A-CB08-4EB2-9A8F-4202D0422707}" dt="2024-04-14T18:40:43.794" v="5495" actId="478"/>
          <ac:spMkLst>
            <pc:docMk/>
            <pc:sldMk cId="3178163842" sldId="328"/>
            <ac:spMk id="20" creationId="{65DE99FB-F812-3B44-4F47-EC803A82A943}"/>
          </ac:spMkLst>
        </pc:spChg>
        <pc:picChg chg="del">
          <ac:chgData name="Michael Walker" userId="1221302a3d57b741" providerId="LiveId" clId="{7E773E2A-CB08-4EB2-9A8F-4202D0422707}" dt="2024-04-14T18:39:29.947" v="5447" actId="478"/>
          <ac:picMkLst>
            <pc:docMk/>
            <pc:sldMk cId="3178163842" sldId="328"/>
            <ac:picMk id="8" creationId="{B8A128AE-DC07-5E6C-DAF2-D63AE7AFB6DC}"/>
          </ac:picMkLst>
        </pc:picChg>
        <pc:picChg chg="del">
          <ac:chgData name="Michael Walker" userId="1221302a3d57b741" providerId="LiveId" clId="{7E773E2A-CB08-4EB2-9A8F-4202D0422707}" dt="2024-04-14T18:39:29.947" v="5447" actId="478"/>
          <ac:picMkLst>
            <pc:docMk/>
            <pc:sldMk cId="3178163842" sldId="328"/>
            <ac:picMk id="13" creationId="{4F6D1D44-A152-12BF-70B7-B074088A7955}"/>
          </ac:picMkLst>
        </pc:picChg>
        <pc:picChg chg="del">
          <ac:chgData name="Michael Walker" userId="1221302a3d57b741" providerId="LiveId" clId="{7E773E2A-CB08-4EB2-9A8F-4202D0422707}" dt="2024-04-14T18:40:44.815" v="5496" actId="478"/>
          <ac:picMkLst>
            <pc:docMk/>
            <pc:sldMk cId="3178163842" sldId="328"/>
            <ac:picMk id="16" creationId="{76CA852C-E596-0D9E-F850-181027264D03}"/>
          </ac:picMkLst>
        </pc:picChg>
        <pc:picChg chg="del">
          <ac:chgData name="Michael Walker" userId="1221302a3d57b741" providerId="LiveId" clId="{7E773E2A-CB08-4EB2-9A8F-4202D0422707}" dt="2024-04-14T18:40:43.794" v="5495" actId="478"/>
          <ac:picMkLst>
            <pc:docMk/>
            <pc:sldMk cId="3178163842" sldId="328"/>
            <ac:picMk id="18" creationId="{F12BB090-D6B3-BE83-5995-53931112620E}"/>
          </ac:picMkLst>
        </pc:picChg>
        <pc:picChg chg="del">
          <ac:chgData name="Michael Walker" userId="1221302a3d57b741" providerId="LiveId" clId="{7E773E2A-CB08-4EB2-9A8F-4202D0422707}" dt="2024-04-14T18:40:43.794" v="5495" actId="478"/>
          <ac:picMkLst>
            <pc:docMk/>
            <pc:sldMk cId="3178163842" sldId="328"/>
            <ac:picMk id="22" creationId="{5CF87EC4-5EED-985F-1126-6AAA748729AB}"/>
          </ac:picMkLst>
        </pc:picChg>
        <pc:picChg chg="del">
          <ac:chgData name="Michael Walker" userId="1221302a3d57b741" providerId="LiveId" clId="{7E773E2A-CB08-4EB2-9A8F-4202D0422707}" dt="2024-04-14T18:40:45.300" v="5497" actId="478"/>
          <ac:picMkLst>
            <pc:docMk/>
            <pc:sldMk cId="3178163842" sldId="328"/>
            <ac:picMk id="24" creationId="{1E062070-FFC3-7357-20D3-83FE4C80CF4F}"/>
          </ac:picMkLst>
        </pc:picChg>
      </pc:sldChg>
      <pc:sldChg chg="addSp delSp modSp add mod">
        <pc:chgData name="Michael Walker" userId="1221302a3d57b741" providerId="LiveId" clId="{7E773E2A-CB08-4EB2-9A8F-4202D0422707}" dt="2024-04-17T18:15:32.617" v="6649" actId="1037"/>
        <pc:sldMkLst>
          <pc:docMk/>
          <pc:sldMk cId="4156171290" sldId="329"/>
        </pc:sldMkLst>
        <pc:spChg chg="del mod">
          <ac:chgData name="Michael Walker" userId="1221302a3d57b741" providerId="LiveId" clId="{7E773E2A-CB08-4EB2-9A8F-4202D0422707}" dt="2024-04-17T18:14:06.948" v="6629" actId="21"/>
          <ac:spMkLst>
            <pc:docMk/>
            <pc:sldMk cId="4156171290" sldId="329"/>
            <ac:spMk id="2" creationId="{358E7107-0EF3-A065-091F-B253F8ECCB71}"/>
          </ac:spMkLst>
        </pc:spChg>
        <pc:spChg chg="mod">
          <ac:chgData name="Michael Walker" userId="1221302a3d57b741" providerId="LiveId" clId="{7E773E2A-CB08-4EB2-9A8F-4202D0422707}" dt="2024-04-17T16:58:18.783" v="5626" actId="20577"/>
          <ac:spMkLst>
            <pc:docMk/>
            <pc:sldMk cId="4156171290" sldId="329"/>
            <ac:spMk id="6" creationId="{2D8CA16E-9DFF-95F1-9433-E1AC32824A6B}"/>
          </ac:spMkLst>
        </pc:spChg>
        <pc:spChg chg="mod">
          <ac:chgData name="Michael Walker" userId="1221302a3d57b741" providerId="LiveId" clId="{7E773E2A-CB08-4EB2-9A8F-4202D0422707}" dt="2024-04-17T17:38:25.950" v="5738" actId="20577"/>
          <ac:spMkLst>
            <pc:docMk/>
            <pc:sldMk cId="4156171290" sldId="329"/>
            <ac:spMk id="9" creationId="{D921D5F3-3FA1-061D-E156-C408E02B8009}"/>
          </ac:spMkLst>
        </pc:spChg>
        <pc:spChg chg="mod">
          <ac:chgData name="Michael Walker" userId="1221302a3d57b741" providerId="LiveId" clId="{7E773E2A-CB08-4EB2-9A8F-4202D0422707}" dt="2024-04-17T17:40:11.209" v="5802" actId="1076"/>
          <ac:spMkLst>
            <pc:docMk/>
            <pc:sldMk cId="4156171290" sldId="329"/>
            <ac:spMk id="14" creationId="{F51A0E0C-CF84-A4BC-1911-B843844201B1}"/>
          </ac:spMkLst>
        </pc:spChg>
        <pc:spChg chg="del">
          <ac:chgData name="Michael Walker" userId="1221302a3d57b741" providerId="LiveId" clId="{7E773E2A-CB08-4EB2-9A8F-4202D0422707}" dt="2024-04-17T16:58:58.323" v="5700" actId="478"/>
          <ac:spMkLst>
            <pc:docMk/>
            <pc:sldMk cId="4156171290" sldId="329"/>
            <ac:spMk id="19" creationId="{35E817A7-9818-48CB-EC15-258A80F18328}"/>
          </ac:spMkLst>
        </pc:spChg>
        <pc:spChg chg="del">
          <ac:chgData name="Michael Walker" userId="1221302a3d57b741" providerId="LiveId" clId="{7E773E2A-CB08-4EB2-9A8F-4202D0422707}" dt="2024-04-17T16:59:00.454" v="5702" actId="478"/>
          <ac:spMkLst>
            <pc:docMk/>
            <pc:sldMk cId="4156171290" sldId="329"/>
            <ac:spMk id="20" creationId="{65DE99FB-F812-3B44-4F47-EC803A82A943}"/>
          </ac:spMkLst>
        </pc:spChg>
        <pc:spChg chg="add mod">
          <ac:chgData name="Michael Walker" userId="1221302a3d57b741" providerId="LiveId" clId="{7E773E2A-CB08-4EB2-9A8F-4202D0422707}" dt="2024-04-17T17:51:40.473" v="6096" actId="113"/>
          <ac:spMkLst>
            <pc:docMk/>
            <pc:sldMk cId="4156171290" sldId="329"/>
            <ac:spMk id="28" creationId="{FDB85EB8-291B-4D1F-76B1-CC7E1CFE72BD}"/>
          </ac:spMkLst>
        </pc:spChg>
        <pc:spChg chg="add mod">
          <ac:chgData name="Michael Walker" userId="1221302a3d57b741" providerId="LiveId" clId="{7E773E2A-CB08-4EB2-9A8F-4202D0422707}" dt="2024-04-17T17:51:34.417" v="6095" actId="1036"/>
          <ac:spMkLst>
            <pc:docMk/>
            <pc:sldMk cId="4156171290" sldId="329"/>
            <ac:spMk id="29" creationId="{E8BDF773-41E7-4D51-A513-6A34AEF45DD0}"/>
          </ac:spMkLst>
        </pc:spChg>
        <pc:spChg chg="add mod">
          <ac:chgData name="Michael Walker" userId="1221302a3d57b741" providerId="LiveId" clId="{7E773E2A-CB08-4EB2-9A8F-4202D0422707}" dt="2024-04-17T18:15:32.617" v="6649" actId="1037"/>
          <ac:spMkLst>
            <pc:docMk/>
            <pc:sldMk cId="4156171290" sldId="329"/>
            <ac:spMk id="30" creationId="{121BFDED-C656-1F4B-704F-33B4B6997FD1}"/>
          </ac:spMkLst>
        </pc:spChg>
        <pc:picChg chg="add mod modCrop">
          <ac:chgData name="Michael Walker" userId="1221302a3d57b741" providerId="LiveId" clId="{7E773E2A-CB08-4EB2-9A8F-4202D0422707}" dt="2024-04-17T17:38:42.500" v="5740" actId="14100"/>
          <ac:picMkLst>
            <pc:docMk/>
            <pc:sldMk cId="4156171290" sldId="329"/>
            <ac:picMk id="4" creationId="{C6ED5971-CEC4-FE1A-791C-4E629A3EE310}"/>
          </ac:picMkLst>
        </pc:picChg>
        <pc:picChg chg="add mod">
          <ac:chgData name="Michael Walker" userId="1221302a3d57b741" providerId="LiveId" clId="{7E773E2A-CB08-4EB2-9A8F-4202D0422707}" dt="2024-04-17T17:42:16.714" v="5897" actId="1035"/>
          <ac:picMkLst>
            <pc:docMk/>
            <pc:sldMk cId="4156171290" sldId="329"/>
            <ac:picMk id="7" creationId="{CC43CF21-0F05-C584-26EA-090F7432FDA6}"/>
          </ac:picMkLst>
        </pc:picChg>
        <pc:picChg chg="del">
          <ac:chgData name="Michael Walker" userId="1221302a3d57b741" providerId="LiveId" clId="{7E773E2A-CB08-4EB2-9A8F-4202D0422707}" dt="2024-04-17T16:58:31.888" v="5639" actId="478"/>
          <ac:picMkLst>
            <pc:docMk/>
            <pc:sldMk cId="4156171290" sldId="329"/>
            <ac:picMk id="8" creationId="{B8A128AE-DC07-5E6C-DAF2-D63AE7AFB6DC}"/>
          </ac:picMkLst>
        </pc:picChg>
        <pc:picChg chg="add mod">
          <ac:chgData name="Michael Walker" userId="1221302a3d57b741" providerId="LiveId" clId="{7E773E2A-CB08-4EB2-9A8F-4202D0422707}" dt="2024-04-17T17:39:04.419" v="5743" actId="1076"/>
          <ac:picMkLst>
            <pc:docMk/>
            <pc:sldMk cId="4156171290" sldId="329"/>
            <ac:picMk id="11" creationId="{36A940C2-7727-1208-8DF7-E64575EBC3EF}"/>
          </ac:picMkLst>
        </pc:picChg>
        <pc:picChg chg="del">
          <ac:chgData name="Michael Walker" userId="1221302a3d57b741" providerId="LiveId" clId="{7E773E2A-CB08-4EB2-9A8F-4202D0422707}" dt="2024-04-17T16:58:30.161" v="5638" actId="478"/>
          <ac:picMkLst>
            <pc:docMk/>
            <pc:sldMk cId="4156171290" sldId="329"/>
            <ac:picMk id="13" creationId="{4F6D1D44-A152-12BF-70B7-B074088A7955}"/>
          </ac:picMkLst>
        </pc:picChg>
        <pc:picChg chg="add mod">
          <ac:chgData name="Michael Walker" userId="1221302a3d57b741" providerId="LiveId" clId="{7E773E2A-CB08-4EB2-9A8F-4202D0422707}" dt="2024-04-17T18:03:33.517" v="6523" actId="1036"/>
          <ac:picMkLst>
            <pc:docMk/>
            <pc:sldMk cId="4156171290" sldId="329"/>
            <ac:picMk id="15" creationId="{49FB5260-E3C8-9F2E-B34E-2540E8B2C278}"/>
          </ac:picMkLst>
        </pc:picChg>
        <pc:picChg chg="del">
          <ac:chgData name="Michael Walker" userId="1221302a3d57b741" providerId="LiveId" clId="{7E773E2A-CB08-4EB2-9A8F-4202D0422707}" dt="2024-04-17T16:58:55.730" v="5697" actId="478"/>
          <ac:picMkLst>
            <pc:docMk/>
            <pc:sldMk cId="4156171290" sldId="329"/>
            <ac:picMk id="16" creationId="{76CA852C-E596-0D9E-F850-181027264D03}"/>
          </ac:picMkLst>
        </pc:picChg>
        <pc:picChg chg="del">
          <ac:chgData name="Michael Walker" userId="1221302a3d57b741" providerId="LiveId" clId="{7E773E2A-CB08-4EB2-9A8F-4202D0422707}" dt="2024-04-17T16:58:57.253" v="5699" actId="478"/>
          <ac:picMkLst>
            <pc:docMk/>
            <pc:sldMk cId="4156171290" sldId="329"/>
            <ac:picMk id="18" creationId="{F12BB090-D6B3-BE83-5995-53931112620E}"/>
          </ac:picMkLst>
        </pc:picChg>
        <pc:picChg chg="add mod">
          <ac:chgData name="Michael Walker" userId="1221302a3d57b741" providerId="LiveId" clId="{7E773E2A-CB08-4EB2-9A8F-4202D0422707}" dt="2024-04-17T17:51:53.496" v="6118" actId="1036"/>
          <ac:picMkLst>
            <pc:docMk/>
            <pc:sldMk cId="4156171290" sldId="329"/>
            <ac:picMk id="21" creationId="{B17F046D-DB5C-4290-19B9-3EB2F9B5FCFA}"/>
          </ac:picMkLst>
        </pc:picChg>
        <pc:picChg chg="del">
          <ac:chgData name="Michael Walker" userId="1221302a3d57b741" providerId="LiveId" clId="{7E773E2A-CB08-4EB2-9A8F-4202D0422707}" dt="2024-04-17T16:58:59.133" v="5701" actId="478"/>
          <ac:picMkLst>
            <pc:docMk/>
            <pc:sldMk cId="4156171290" sldId="329"/>
            <ac:picMk id="22" creationId="{5CF87EC4-5EED-985F-1126-6AAA748729AB}"/>
          </ac:picMkLst>
        </pc:picChg>
        <pc:picChg chg="del">
          <ac:chgData name="Michael Walker" userId="1221302a3d57b741" providerId="LiveId" clId="{7E773E2A-CB08-4EB2-9A8F-4202D0422707}" dt="2024-04-17T16:58:56.174" v="5698" actId="478"/>
          <ac:picMkLst>
            <pc:docMk/>
            <pc:sldMk cId="4156171290" sldId="329"/>
            <ac:picMk id="24" creationId="{1E062070-FFC3-7357-20D3-83FE4C80CF4F}"/>
          </ac:picMkLst>
        </pc:picChg>
        <pc:picChg chg="add del mod">
          <ac:chgData name="Michael Walker" userId="1221302a3d57b741" providerId="LiveId" clId="{7E773E2A-CB08-4EB2-9A8F-4202D0422707}" dt="2024-04-17T18:03:17.057" v="6515" actId="478"/>
          <ac:picMkLst>
            <pc:docMk/>
            <pc:sldMk cId="4156171290" sldId="329"/>
            <ac:picMk id="25" creationId="{14E85C5E-202D-0355-8E0F-12C64752DFFE}"/>
          </ac:picMkLst>
        </pc:picChg>
        <pc:picChg chg="add del mod">
          <ac:chgData name="Michael Walker" userId="1221302a3d57b741" providerId="LiveId" clId="{7E773E2A-CB08-4EB2-9A8F-4202D0422707}" dt="2024-04-17T18:03:15.207" v="6514" actId="478"/>
          <ac:picMkLst>
            <pc:docMk/>
            <pc:sldMk cId="4156171290" sldId="329"/>
            <ac:picMk id="27" creationId="{361B0B52-6839-859F-CC4D-54E8A88D40B3}"/>
          </ac:picMkLst>
        </pc:picChg>
      </pc:sldChg>
      <pc:sldChg chg="addSp delSp modSp add mod">
        <pc:chgData name="Michael Walker" userId="1221302a3d57b741" providerId="LiveId" clId="{7E773E2A-CB08-4EB2-9A8F-4202D0422707}" dt="2024-04-17T18:14:25.602" v="6632"/>
        <pc:sldMkLst>
          <pc:docMk/>
          <pc:sldMk cId="914091586" sldId="330"/>
        </pc:sldMkLst>
        <pc:spChg chg="del">
          <ac:chgData name="Michael Walker" userId="1221302a3d57b741" providerId="LiveId" clId="{7E773E2A-CB08-4EB2-9A8F-4202D0422707}" dt="2024-04-17T18:14:14.843" v="6631" actId="478"/>
          <ac:spMkLst>
            <pc:docMk/>
            <pc:sldMk cId="914091586" sldId="330"/>
            <ac:spMk id="2" creationId="{358E7107-0EF3-A065-091F-B253F8ECCB71}"/>
          </ac:spMkLst>
        </pc:spChg>
        <pc:spChg chg="add mod">
          <ac:chgData name="Michael Walker" userId="1221302a3d57b741" providerId="LiveId" clId="{7E773E2A-CB08-4EB2-9A8F-4202D0422707}" dt="2024-04-17T18:14:09.347" v="6630"/>
          <ac:spMkLst>
            <pc:docMk/>
            <pc:sldMk cId="914091586" sldId="330"/>
            <ac:spMk id="3" creationId="{358E7107-0EF3-A065-091F-B253F8ECCB71}"/>
          </ac:spMkLst>
        </pc:spChg>
        <pc:spChg chg="add mod">
          <ac:chgData name="Michael Walker" userId="1221302a3d57b741" providerId="LiveId" clId="{7E773E2A-CB08-4EB2-9A8F-4202D0422707}" dt="2024-04-17T18:14:25.602" v="6632"/>
          <ac:spMkLst>
            <pc:docMk/>
            <pc:sldMk cId="914091586" sldId="330"/>
            <ac:spMk id="5" creationId="{57E0D4F2-C0FC-3241-0A47-195F1E674923}"/>
          </ac:spMkLst>
        </pc:spChg>
        <pc:spChg chg="mod">
          <ac:chgData name="Michael Walker" userId="1221302a3d57b741" providerId="LiveId" clId="{7E773E2A-CB08-4EB2-9A8F-4202D0422707}" dt="2024-04-17T17:52:17.085" v="6129" actId="20577"/>
          <ac:spMkLst>
            <pc:docMk/>
            <pc:sldMk cId="914091586" sldId="330"/>
            <ac:spMk id="6" creationId="{2D8CA16E-9DFF-95F1-9433-E1AC32824A6B}"/>
          </ac:spMkLst>
        </pc:spChg>
        <pc:spChg chg="mod">
          <ac:chgData name="Michael Walker" userId="1221302a3d57b741" providerId="LiveId" clId="{7E773E2A-CB08-4EB2-9A8F-4202D0422707}" dt="2024-04-17T17:54:43.273" v="6296" actId="20577"/>
          <ac:spMkLst>
            <pc:docMk/>
            <pc:sldMk cId="914091586" sldId="330"/>
            <ac:spMk id="9" creationId="{D921D5F3-3FA1-061D-E156-C408E02B8009}"/>
          </ac:spMkLst>
        </pc:spChg>
        <pc:spChg chg="mod">
          <ac:chgData name="Michael Walker" userId="1221302a3d57b741" providerId="LiveId" clId="{7E773E2A-CB08-4EB2-9A8F-4202D0422707}" dt="2024-04-17T18:02:51.786" v="6513" actId="2711"/>
          <ac:spMkLst>
            <pc:docMk/>
            <pc:sldMk cId="914091586" sldId="330"/>
            <ac:spMk id="14" creationId="{F51A0E0C-CF84-A4BC-1911-B843844201B1}"/>
          </ac:spMkLst>
        </pc:spChg>
        <pc:spChg chg="del mod">
          <ac:chgData name="Michael Walker" userId="1221302a3d57b741" providerId="LiveId" clId="{7E773E2A-CB08-4EB2-9A8F-4202D0422707}" dt="2024-04-17T17:59:57.890" v="6429" actId="478"/>
          <ac:spMkLst>
            <pc:docMk/>
            <pc:sldMk cId="914091586" sldId="330"/>
            <ac:spMk id="28" creationId="{FDB85EB8-291B-4D1F-76B1-CC7E1CFE72BD}"/>
          </ac:spMkLst>
        </pc:spChg>
        <pc:spChg chg="del">
          <ac:chgData name="Michael Walker" userId="1221302a3d57b741" providerId="LiveId" clId="{7E773E2A-CB08-4EB2-9A8F-4202D0422707}" dt="2024-04-17T17:56:37.266" v="6372" actId="478"/>
          <ac:spMkLst>
            <pc:docMk/>
            <pc:sldMk cId="914091586" sldId="330"/>
            <ac:spMk id="29" creationId="{E8BDF773-41E7-4D51-A513-6A34AEF45DD0}"/>
          </ac:spMkLst>
        </pc:spChg>
        <pc:picChg chg="del">
          <ac:chgData name="Michael Walker" userId="1221302a3d57b741" providerId="LiveId" clId="{7E773E2A-CB08-4EB2-9A8F-4202D0422707}" dt="2024-04-17T17:53:14.989" v="6260" actId="478"/>
          <ac:picMkLst>
            <pc:docMk/>
            <pc:sldMk cId="914091586" sldId="330"/>
            <ac:picMk id="4" creationId="{C6ED5971-CEC4-FE1A-791C-4E629A3EE310}"/>
          </ac:picMkLst>
        </pc:picChg>
        <pc:picChg chg="del">
          <ac:chgData name="Michael Walker" userId="1221302a3d57b741" providerId="LiveId" clId="{7E773E2A-CB08-4EB2-9A8F-4202D0422707}" dt="2024-04-17T17:57:57.270" v="6376" actId="478"/>
          <ac:picMkLst>
            <pc:docMk/>
            <pc:sldMk cId="914091586" sldId="330"/>
            <ac:picMk id="7" creationId="{CC43CF21-0F05-C584-26EA-090F7432FDA6}"/>
          </ac:picMkLst>
        </pc:picChg>
        <pc:picChg chg="del">
          <ac:chgData name="Michael Walker" userId="1221302a3d57b741" providerId="LiveId" clId="{7E773E2A-CB08-4EB2-9A8F-4202D0422707}" dt="2024-04-17T17:53:17.449" v="6261" actId="478"/>
          <ac:picMkLst>
            <pc:docMk/>
            <pc:sldMk cId="914091586" sldId="330"/>
            <ac:picMk id="11" creationId="{36A940C2-7727-1208-8DF7-E64575EBC3EF}"/>
          </ac:picMkLst>
        </pc:picChg>
        <pc:picChg chg="del">
          <ac:chgData name="Michael Walker" userId="1221302a3d57b741" providerId="LiveId" clId="{7E773E2A-CB08-4EB2-9A8F-4202D0422707}" dt="2024-04-17T17:56:39.487" v="6373" actId="478"/>
          <ac:picMkLst>
            <pc:docMk/>
            <pc:sldMk cId="914091586" sldId="330"/>
            <ac:picMk id="15" creationId="{49FB5260-E3C8-9F2E-B34E-2540E8B2C278}"/>
          </ac:picMkLst>
        </pc:picChg>
        <pc:picChg chg="del">
          <ac:chgData name="Michael Walker" userId="1221302a3d57b741" providerId="LiveId" clId="{7E773E2A-CB08-4EB2-9A8F-4202D0422707}" dt="2024-04-17T17:56:41.879" v="6374" actId="478"/>
          <ac:picMkLst>
            <pc:docMk/>
            <pc:sldMk cId="914091586" sldId="330"/>
            <ac:picMk id="21" creationId="{B17F046D-DB5C-4290-19B9-3EB2F9B5FCFA}"/>
          </ac:picMkLst>
        </pc:picChg>
        <pc:picChg chg="mod">
          <ac:chgData name="Michael Walker" userId="1221302a3d57b741" providerId="LiveId" clId="{7E773E2A-CB08-4EB2-9A8F-4202D0422707}" dt="2024-04-17T17:53:41.227" v="6275" actId="1076"/>
          <ac:picMkLst>
            <pc:docMk/>
            <pc:sldMk cId="914091586" sldId="330"/>
            <ac:picMk id="25" creationId="{14E85C5E-202D-0355-8E0F-12C64752DFFE}"/>
          </ac:picMkLst>
        </pc:picChg>
        <pc:picChg chg="mod">
          <ac:chgData name="Michael Walker" userId="1221302a3d57b741" providerId="LiveId" clId="{7E773E2A-CB08-4EB2-9A8F-4202D0422707}" dt="2024-04-17T18:02:37.558" v="6510" actId="1035"/>
          <ac:picMkLst>
            <pc:docMk/>
            <pc:sldMk cId="914091586" sldId="330"/>
            <ac:picMk id="27" creationId="{361B0B52-6839-859F-CC4D-54E8A88D40B3}"/>
          </ac:picMkLst>
        </pc:picChg>
      </pc:sldChg>
      <pc:sldMasterChg chg="modSldLayout">
        <pc:chgData name="Michael Walker" userId="1221302a3d57b741" providerId="LiveId" clId="{7E773E2A-CB08-4EB2-9A8F-4202D0422707}" dt="2024-04-02T17:27:58.253" v="2717"/>
        <pc:sldMasterMkLst>
          <pc:docMk/>
          <pc:sldMasterMk cId="2169274555" sldId="2147483660"/>
        </pc:sldMasterMkLst>
        <pc:sldLayoutChg chg="setBg">
          <pc:chgData name="Michael Walker" userId="1221302a3d57b741" providerId="LiveId" clId="{7E773E2A-CB08-4EB2-9A8F-4202D0422707}" dt="2024-04-02T17:27:58.253" v="2717"/>
          <pc:sldLayoutMkLst>
            <pc:docMk/>
            <pc:sldMasterMk cId="2169274555" sldId="2147483660"/>
            <pc:sldLayoutMk cId="2092154666" sldId="2147483662"/>
          </pc:sldLayoutMkLst>
        </pc:sldLayoutChg>
      </pc:sldMasterChg>
    </pc:docChg>
  </pc:docChgLst>
  <pc:docChgLst>
    <pc:chgData name="Michael Walker" userId="1221302a3d57b741" providerId="LiveId" clId="{92A58D2F-BAF5-43AA-8481-17D7DDA8BB62}"/>
    <pc:docChg chg="undo redo custSel addSld delSld modSld sldOrd">
      <pc:chgData name="Michael Walker" userId="1221302a3d57b741" providerId="LiveId" clId="{92A58D2F-BAF5-43AA-8481-17D7DDA8BB62}" dt="2023-12-15T22:59:55.666" v="4941" actId="20577"/>
      <pc:docMkLst>
        <pc:docMk/>
      </pc:docMkLst>
      <pc:sldChg chg="addSp delSp modSp mod modNotesTx">
        <pc:chgData name="Michael Walker" userId="1221302a3d57b741" providerId="LiveId" clId="{92A58D2F-BAF5-43AA-8481-17D7DDA8BB62}" dt="2023-12-15T16:09:04.737" v="76"/>
        <pc:sldMkLst>
          <pc:docMk/>
          <pc:sldMk cId="1236662521" sldId="256"/>
        </pc:sldMkLst>
        <pc:spChg chg="add mod">
          <ac:chgData name="Michael Walker" userId="1221302a3d57b741" providerId="LiveId" clId="{92A58D2F-BAF5-43AA-8481-17D7DDA8BB62}" dt="2023-12-15T16:08:07.912" v="71" actId="403"/>
          <ac:spMkLst>
            <pc:docMk/>
            <pc:sldMk cId="1236662521" sldId="256"/>
            <ac:spMk id="6" creationId="{504524C7-5C5F-374D-1654-09623F15115E}"/>
          </ac:spMkLst>
        </pc:spChg>
        <pc:spChg chg="mod">
          <ac:chgData name="Michael Walker" userId="1221302a3d57b741" providerId="LiveId" clId="{92A58D2F-BAF5-43AA-8481-17D7DDA8BB62}" dt="2023-12-15T16:09:04.737" v="76"/>
          <ac:spMkLst>
            <pc:docMk/>
            <pc:sldMk cId="1236662521" sldId="256"/>
            <ac:spMk id="11" creationId="{84BCC6BC-BB80-B519-9CF8-8E40D17B8ED3}"/>
          </ac:spMkLst>
        </pc:spChg>
        <pc:picChg chg="mod">
          <ac:chgData name="Michael Walker" userId="1221302a3d57b741" providerId="LiveId" clId="{92A58D2F-BAF5-43AA-8481-17D7DDA8BB62}" dt="2023-12-15T16:06:31.756" v="49" actId="14100"/>
          <ac:picMkLst>
            <pc:docMk/>
            <pc:sldMk cId="1236662521" sldId="256"/>
            <ac:picMk id="2" creationId="{CF9BD92F-D54A-335A-7068-4BCBB6A8D30A}"/>
          </ac:picMkLst>
        </pc:picChg>
        <pc:picChg chg="add mod">
          <ac:chgData name="Michael Walker" userId="1221302a3d57b741" providerId="LiveId" clId="{92A58D2F-BAF5-43AA-8481-17D7DDA8BB62}" dt="2023-12-15T16:06:56.415" v="51" actId="1076"/>
          <ac:picMkLst>
            <pc:docMk/>
            <pc:sldMk cId="1236662521" sldId="256"/>
            <ac:picMk id="3" creationId="{1E9053FF-2C25-1F28-BD66-970C646BD01E}"/>
          </ac:picMkLst>
        </pc:picChg>
        <pc:picChg chg="del">
          <ac:chgData name="Michael Walker" userId="1221302a3d57b741" providerId="LiveId" clId="{92A58D2F-BAF5-43AA-8481-17D7DDA8BB62}" dt="2023-12-15T16:06:13.754" v="44" actId="478"/>
          <ac:picMkLst>
            <pc:docMk/>
            <pc:sldMk cId="1236662521" sldId="256"/>
            <ac:picMk id="4" creationId="{B0114212-1BAD-0F7F-6661-155BBF43E8DE}"/>
          </ac:picMkLst>
        </pc:picChg>
        <pc:picChg chg="add mod">
          <ac:chgData name="Michael Walker" userId="1221302a3d57b741" providerId="LiveId" clId="{92A58D2F-BAF5-43AA-8481-17D7DDA8BB62}" dt="2023-12-15T16:07:13.724" v="57" actId="1076"/>
          <ac:picMkLst>
            <pc:docMk/>
            <pc:sldMk cId="1236662521" sldId="256"/>
            <ac:picMk id="5" creationId="{96C5F313-9347-2497-03AF-6F1E4C138860}"/>
          </ac:picMkLst>
        </pc:picChg>
        <pc:picChg chg="del">
          <ac:chgData name="Michael Walker" userId="1221302a3d57b741" providerId="LiveId" clId="{92A58D2F-BAF5-43AA-8481-17D7DDA8BB62}" dt="2023-12-15T16:05:40.520" v="2" actId="478"/>
          <ac:picMkLst>
            <pc:docMk/>
            <pc:sldMk cId="1236662521" sldId="256"/>
            <ac:picMk id="2050" creationId="{0260DA66-57A4-4650-3625-316B29D47DF9}"/>
          </ac:picMkLst>
        </pc:picChg>
      </pc:sldChg>
      <pc:sldChg chg="add del">
        <pc:chgData name="Michael Walker" userId="1221302a3d57b741" providerId="LiveId" clId="{92A58D2F-BAF5-43AA-8481-17D7DDA8BB62}" dt="2023-12-15T18:40:35.825" v="3653" actId="47"/>
        <pc:sldMkLst>
          <pc:docMk/>
          <pc:sldMk cId="862133345" sldId="257"/>
        </pc:sldMkLst>
      </pc:sldChg>
      <pc:sldChg chg="addSp delSp modSp add mod">
        <pc:chgData name="Michael Walker" userId="1221302a3d57b741" providerId="LiveId" clId="{92A58D2F-BAF5-43AA-8481-17D7DDA8BB62}" dt="2023-12-15T22:39:50.135" v="4625" actId="113"/>
        <pc:sldMkLst>
          <pc:docMk/>
          <pc:sldMk cId="505051091" sldId="258"/>
        </pc:sldMkLst>
        <pc:spChg chg="add mod">
          <ac:chgData name="Michael Walker" userId="1221302a3d57b741" providerId="LiveId" clId="{92A58D2F-BAF5-43AA-8481-17D7DDA8BB62}" dt="2023-12-15T17:15:17.702" v="1571" actId="404"/>
          <ac:spMkLst>
            <pc:docMk/>
            <pc:sldMk cId="505051091" sldId="258"/>
            <ac:spMk id="2" creationId="{7D18252B-9B5A-747A-6B8C-D0088DE95AD6}"/>
          </ac:spMkLst>
        </pc:spChg>
        <pc:spChg chg="add del mod">
          <ac:chgData name="Michael Walker" userId="1221302a3d57b741" providerId="LiveId" clId="{92A58D2F-BAF5-43AA-8481-17D7DDA8BB62}" dt="2023-12-15T17:15:22.476" v="1573" actId="478"/>
          <ac:spMkLst>
            <pc:docMk/>
            <pc:sldMk cId="505051091" sldId="258"/>
            <ac:spMk id="4" creationId="{B48E2670-6878-A453-3432-BBC22B6061D3}"/>
          </ac:spMkLst>
        </pc:spChg>
        <pc:spChg chg="add mod">
          <ac:chgData name="Michael Walker" userId="1221302a3d57b741" providerId="LiveId" clId="{92A58D2F-BAF5-43AA-8481-17D7DDA8BB62}" dt="2023-12-15T22:39:50.135" v="4625" actId="113"/>
          <ac:spMkLst>
            <pc:docMk/>
            <pc:sldMk cId="505051091" sldId="258"/>
            <ac:spMk id="5" creationId="{6E5785EC-37AD-4DEE-04D3-F8BB60ED8E1F}"/>
          </ac:spMkLst>
        </pc:spChg>
        <pc:spChg chg="del">
          <ac:chgData name="Michael Walker" userId="1221302a3d57b741" providerId="LiveId" clId="{92A58D2F-BAF5-43AA-8481-17D7DDA8BB62}" dt="2023-12-15T17:15:20.364" v="1572" actId="478"/>
          <ac:spMkLst>
            <pc:docMk/>
            <pc:sldMk cId="505051091" sldId="258"/>
            <ac:spMk id="8" creationId="{61B02A42-ACB4-1420-1B9F-5B93584738B9}"/>
          </ac:spMkLst>
        </pc:spChg>
        <pc:spChg chg="del">
          <ac:chgData name="Michael Walker" userId="1221302a3d57b741" providerId="LiveId" clId="{92A58D2F-BAF5-43AA-8481-17D7DDA8BB62}" dt="2023-12-15T17:37:24.900" v="2616" actId="478"/>
          <ac:spMkLst>
            <pc:docMk/>
            <pc:sldMk cId="505051091" sldId="258"/>
            <ac:spMk id="9" creationId="{F40B93F2-0803-00D1-564C-8061E308F82D}"/>
          </ac:spMkLst>
        </pc:spChg>
      </pc:sldChg>
      <pc:sldChg chg="addSp delSp modSp add mod">
        <pc:chgData name="Michael Walker" userId="1221302a3d57b741" providerId="LiveId" clId="{92A58D2F-BAF5-43AA-8481-17D7DDA8BB62}" dt="2023-12-15T17:54:45.858" v="3313" actId="1076"/>
        <pc:sldMkLst>
          <pc:docMk/>
          <pc:sldMk cId="418970930" sldId="259"/>
        </pc:sldMkLst>
        <pc:spChg chg="add mod">
          <ac:chgData name="Michael Walker" userId="1221302a3d57b741" providerId="LiveId" clId="{92A58D2F-BAF5-43AA-8481-17D7DDA8BB62}" dt="2023-12-15T17:52:35.347" v="3260" actId="1038"/>
          <ac:spMkLst>
            <pc:docMk/>
            <pc:sldMk cId="418970930" sldId="259"/>
            <ac:spMk id="2" creationId="{6E23D243-D1E5-C6A7-0737-CD19D893A644}"/>
          </ac:spMkLst>
        </pc:spChg>
        <pc:spChg chg="add mod">
          <ac:chgData name="Michael Walker" userId="1221302a3d57b741" providerId="LiveId" clId="{92A58D2F-BAF5-43AA-8481-17D7DDA8BB62}" dt="2023-12-15T17:47:21.342" v="3195" actId="164"/>
          <ac:spMkLst>
            <pc:docMk/>
            <pc:sldMk cId="418970930" sldId="259"/>
            <ac:spMk id="17" creationId="{993348FD-C296-C074-16F5-6EEE0F668422}"/>
          </ac:spMkLst>
        </pc:spChg>
        <pc:spChg chg="add mod">
          <ac:chgData name="Michael Walker" userId="1221302a3d57b741" providerId="LiveId" clId="{92A58D2F-BAF5-43AA-8481-17D7DDA8BB62}" dt="2023-12-15T17:47:21.342" v="3195" actId="164"/>
          <ac:spMkLst>
            <pc:docMk/>
            <pc:sldMk cId="418970930" sldId="259"/>
            <ac:spMk id="18" creationId="{5C145D09-6693-D4D1-3907-EE21F6A4FBA9}"/>
          </ac:spMkLst>
        </pc:spChg>
        <pc:spChg chg="add mod">
          <ac:chgData name="Michael Walker" userId="1221302a3d57b741" providerId="LiveId" clId="{92A58D2F-BAF5-43AA-8481-17D7DDA8BB62}" dt="2023-12-15T17:47:21.342" v="3195" actId="164"/>
          <ac:spMkLst>
            <pc:docMk/>
            <pc:sldMk cId="418970930" sldId="259"/>
            <ac:spMk id="19" creationId="{3B1815EC-5C99-CD05-E57D-0BCC4808B6B3}"/>
          </ac:spMkLst>
        </pc:spChg>
        <pc:spChg chg="add mod">
          <ac:chgData name="Michael Walker" userId="1221302a3d57b741" providerId="LiveId" clId="{92A58D2F-BAF5-43AA-8481-17D7DDA8BB62}" dt="2023-12-15T17:47:21.342" v="3195" actId="164"/>
          <ac:spMkLst>
            <pc:docMk/>
            <pc:sldMk cId="418970930" sldId="259"/>
            <ac:spMk id="20" creationId="{ACBE9945-C7E8-B52F-742B-EDA8CFBD5628}"/>
          </ac:spMkLst>
        </pc:spChg>
        <pc:spChg chg="add mod">
          <ac:chgData name="Michael Walker" userId="1221302a3d57b741" providerId="LiveId" clId="{92A58D2F-BAF5-43AA-8481-17D7DDA8BB62}" dt="2023-12-15T17:54:45.858" v="3313" actId="1076"/>
          <ac:spMkLst>
            <pc:docMk/>
            <pc:sldMk cId="418970930" sldId="259"/>
            <ac:spMk id="22" creationId="{C851DEBA-00D0-04C6-3B80-BE887470238F}"/>
          </ac:spMkLst>
        </pc:spChg>
        <pc:grpChg chg="add mod">
          <ac:chgData name="Michael Walker" userId="1221302a3d57b741" providerId="LiveId" clId="{92A58D2F-BAF5-43AA-8481-17D7DDA8BB62}" dt="2023-12-15T17:47:41.039" v="3200" actId="1035"/>
          <ac:grpSpMkLst>
            <pc:docMk/>
            <pc:sldMk cId="418970930" sldId="259"/>
            <ac:grpSpMk id="21" creationId="{83908019-305F-96B6-1E7D-34699D0DFD07}"/>
          </ac:grpSpMkLst>
        </pc:grpChg>
        <pc:picChg chg="add del mod">
          <ac:chgData name="Michael Walker" userId="1221302a3d57b741" providerId="LiveId" clId="{92A58D2F-BAF5-43AA-8481-17D7DDA8BB62}" dt="2023-12-15T17:47:07.884" v="3189"/>
          <ac:picMkLst>
            <pc:docMk/>
            <pc:sldMk cId="418970930" sldId="259"/>
            <ac:picMk id="3" creationId="{0265B31A-F73E-084B-B5A6-F38A03A19354}"/>
          </ac:picMkLst>
        </pc:picChg>
        <pc:picChg chg="add del mod">
          <ac:chgData name="Michael Walker" userId="1221302a3d57b741" providerId="LiveId" clId="{92A58D2F-BAF5-43AA-8481-17D7DDA8BB62}" dt="2023-12-15T17:47:07.884" v="3189"/>
          <ac:picMkLst>
            <pc:docMk/>
            <pc:sldMk cId="418970930" sldId="259"/>
            <ac:picMk id="4" creationId="{9CD5815E-E485-E249-C508-5DC23A96F8A3}"/>
          </ac:picMkLst>
        </pc:picChg>
        <pc:picChg chg="del">
          <ac:chgData name="Michael Walker" userId="1221302a3d57b741" providerId="LiveId" clId="{92A58D2F-BAF5-43AA-8481-17D7DDA8BB62}" dt="2023-12-15T17:04:58.537" v="1247" actId="478"/>
          <ac:picMkLst>
            <pc:docMk/>
            <pc:sldMk cId="418970930" sldId="259"/>
            <ac:picMk id="5" creationId="{74644233-91DD-30D7-9184-C8CDB2E808E4}"/>
          </ac:picMkLst>
        </pc:picChg>
        <pc:picChg chg="del">
          <ac:chgData name="Michael Walker" userId="1221302a3d57b741" providerId="LiveId" clId="{92A58D2F-BAF5-43AA-8481-17D7DDA8BB62}" dt="2023-12-15T17:04:58.537" v="1247" actId="478"/>
          <ac:picMkLst>
            <pc:docMk/>
            <pc:sldMk cId="418970930" sldId="259"/>
            <ac:picMk id="6" creationId="{BB459CD8-BE37-E6C1-A73B-7802EACA7A0C}"/>
          </ac:picMkLst>
        </pc:picChg>
        <pc:picChg chg="del">
          <ac:chgData name="Michael Walker" userId="1221302a3d57b741" providerId="LiveId" clId="{92A58D2F-BAF5-43AA-8481-17D7DDA8BB62}" dt="2023-12-15T17:04:58.537" v="1247" actId="478"/>
          <ac:picMkLst>
            <pc:docMk/>
            <pc:sldMk cId="418970930" sldId="259"/>
            <ac:picMk id="7" creationId="{16C4EDCF-3D5A-F484-3525-F5466AEAFC7F}"/>
          </ac:picMkLst>
        </pc:picChg>
        <pc:picChg chg="del">
          <ac:chgData name="Michael Walker" userId="1221302a3d57b741" providerId="LiveId" clId="{92A58D2F-BAF5-43AA-8481-17D7DDA8BB62}" dt="2023-12-15T17:04:58.537" v="1247" actId="478"/>
          <ac:picMkLst>
            <pc:docMk/>
            <pc:sldMk cId="418970930" sldId="259"/>
            <ac:picMk id="8" creationId="{0E86D0ED-7C9C-13F2-081F-2877A6BA5842}"/>
          </ac:picMkLst>
        </pc:picChg>
        <pc:picChg chg="add del mod">
          <ac:chgData name="Michael Walker" userId="1221302a3d57b741" providerId="LiveId" clId="{92A58D2F-BAF5-43AA-8481-17D7DDA8BB62}" dt="2023-12-15T17:47:07.884" v="3189"/>
          <ac:picMkLst>
            <pc:docMk/>
            <pc:sldMk cId="418970930" sldId="259"/>
            <ac:picMk id="9" creationId="{BE58EB05-742D-AF76-21AC-305B977C580B}"/>
          </ac:picMkLst>
        </pc:picChg>
        <pc:picChg chg="mod">
          <ac:chgData name="Michael Walker" userId="1221302a3d57b741" providerId="LiveId" clId="{92A58D2F-BAF5-43AA-8481-17D7DDA8BB62}" dt="2023-12-15T17:52:42.415" v="3262" actId="1076"/>
          <ac:picMkLst>
            <pc:docMk/>
            <pc:sldMk cId="418970930" sldId="259"/>
            <ac:picMk id="10" creationId="{305273AE-C7C2-C7A7-DC87-6F6DA65208B6}"/>
          </ac:picMkLst>
        </pc:picChg>
        <pc:picChg chg="add del mod">
          <ac:chgData name="Michael Walker" userId="1221302a3d57b741" providerId="LiveId" clId="{92A58D2F-BAF5-43AA-8481-17D7DDA8BB62}" dt="2023-12-15T17:47:07.884" v="3189"/>
          <ac:picMkLst>
            <pc:docMk/>
            <pc:sldMk cId="418970930" sldId="259"/>
            <ac:picMk id="11" creationId="{0E07121B-5F9F-65F5-5679-68A2DE939AE5}"/>
          </ac:picMkLst>
        </pc:picChg>
        <pc:picChg chg="mod">
          <ac:chgData name="Michael Walker" userId="1221302a3d57b741" providerId="LiveId" clId="{92A58D2F-BAF5-43AA-8481-17D7DDA8BB62}" dt="2023-12-15T17:52:38.793" v="3261" actId="1076"/>
          <ac:picMkLst>
            <pc:docMk/>
            <pc:sldMk cId="418970930" sldId="259"/>
            <ac:picMk id="12" creationId="{A033B09C-5C10-7338-C62E-6588CC31733D}"/>
          </ac:picMkLst>
        </pc:picChg>
        <pc:picChg chg="add mod">
          <ac:chgData name="Michael Walker" userId="1221302a3d57b741" providerId="LiveId" clId="{92A58D2F-BAF5-43AA-8481-17D7DDA8BB62}" dt="2023-12-15T17:47:21.342" v="3195" actId="164"/>
          <ac:picMkLst>
            <pc:docMk/>
            <pc:sldMk cId="418970930" sldId="259"/>
            <ac:picMk id="13" creationId="{9572021C-8F78-BEE8-B8CD-66626FB048E7}"/>
          </ac:picMkLst>
        </pc:picChg>
        <pc:picChg chg="add mod">
          <ac:chgData name="Michael Walker" userId="1221302a3d57b741" providerId="LiveId" clId="{92A58D2F-BAF5-43AA-8481-17D7DDA8BB62}" dt="2023-12-15T17:47:21.342" v="3195" actId="164"/>
          <ac:picMkLst>
            <pc:docMk/>
            <pc:sldMk cId="418970930" sldId="259"/>
            <ac:picMk id="14" creationId="{31F0F0B3-9A57-6F0A-5E68-08E24D32D46F}"/>
          </ac:picMkLst>
        </pc:picChg>
        <pc:picChg chg="add mod">
          <ac:chgData name="Michael Walker" userId="1221302a3d57b741" providerId="LiveId" clId="{92A58D2F-BAF5-43AA-8481-17D7DDA8BB62}" dt="2023-12-15T17:47:21.342" v="3195" actId="164"/>
          <ac:picMkLst>
            <pc:docMk/>
            <pc:sldMk cId="418970930" sldId="259"/>
            <ac:picMk id="15" creationId="{371D7D94-EE21-20FA-8395-4631EF4FEEAA}"/>
          </ac:picMkLst>
        </pc:picChg>
        <pc:picChg chg="add mod">
          <ac:chgData name="Michael Walker" userId="1221302a3d57b741" providerId="LiveId" clId="{92A58D2F-BAF5-43AA-8481-17D7DDA8BB62}" dt="2023-12-15T17:47:21.342" v="3195" actId="164"/>
          <ac:picMkLst>
            <pc:docMk/>
            <pc:sldMk cId="418970930" sldId="259"/>
            <ac:picMk id="16" creationId="{F14A2E39-5E1A-D57A-BDAE-2E851428C549}"/>
          </ac:picMkLst>
        </pc:picChg>
      </pc:sldChg>
      <pc:sldChg chg="addSp delSp add del mod">
        <pc:chgData name="Michael Walker" userId="1221302a3d57b741" providerId="LiveId" clId="{92A58D2F-BAF5-43AA-8481-17D7DDA8BB62}" dt="2023-12-15T17:54:53.696" v="3314" actId="47"/>
        <pc:sldMkLst>
          <pc:docMk/>
          <pc:sldMk cId="2408415439" sldId="260"/>
        </pc:sldMkLst>
        <pc:spChg chg="del">
          <ac:chgData name="Michael Walker" userId="1221302a3d57b741" providerId="LiveId" clId="{92A58D2F-BAF5-43AA-8481-17D7DDA8BB62}" dt="2023-12-15T17:47:15.430" v="3193" actId="21"/>
          <ac:spMkLst>
            <pc:docMk/>
            <pc:sldMk cId="2408415439" sldId="260"/>
            <ac:spMk id="26" creationId="{1431DEDD-50C4-3944-3C49-F531C5BFA6A7}"/>
          </ac:spMkLst>
        </pc:spChg>
        <pc:spChg chg="del">
          <ac:chgData name="Michael Walker" userId="1221302a3d57b741" providerId="LiveId" clId="{92A58D2F-BAF5-43AA-8481-17D7DDA8BB62}" dt="2023-12-15T17:47:15.430" v="3193" actId="21"/>
          <ac:spMkLst>
            <pc:docMk/>
            <pc:sldMk cId="2408415439" sldId="260"/>
            <ac:spMk id="27" creationId="{5224CE21-C1CD-FFD0-EAE3-CD51AB8EAB40}"/>
          </ac:spMkLst>
        </pc:spChg>
        <pc:spChg chg="del">
          <ac:chgData name="Michael Walker" userId="1221302a3d57b741" providerId="LiveId" clId="{92A58D2F-BAF5-43AA-8481-17D7DDA8BB62}" dt="2023-12-15T17:47:15.430" v="3193" actId="21"/>
          <ac:spMkLst>
            <pc:docMk/>
            <pc:sldMk cId="2408415439" sldId="260"/>
            <ac:spMk id="28" creationId="{EDF7D02C-535C-86FD-7E62-67836B8E7ACD}"/>
          </ac:spMkLst>
        </pc:spChg>
        <pc:spChg chg="del">
          <ac:chgData name="Michael Walker" userId="1221302a3d57b741" providerId="LiveId" clId="{92A58D2F-BAF5-43AA-8481-17D7DDA8BB62}" dt="2023-12-15T17:47:15.430" v="3193" actId="21"/>
          <ac:spMkLst>
            <pc:docMk/>
            <pc:sldMk cId="2408415439" sldId="260"/>
            <ac:spMk id="29" creationId="{5F06CCA4-1552-9D4F-5992-D258BB6F753D}"/>
          </ac:spMkLst>
        </pc:spChg>
        <pc:grpChg chg="del">
          <ac:chgData name="Michael Walker" userId="1221302a3d57b741" providerId="LiveId" clId="{92A58D2F-BAF5-43AA-8481-17D7DDA8BB62}" dt="2023-12-15T17:52:57.779" v="3264" actId="21"/>
          <ac:grpSpMkLst>
            <pc:docMk/>
            <pc:sldMk cId="2408415439" sldId="260"/>
            <ac:grpSpMk id="30" creationId="{6E086A3C-1F99-72AB-F2A3-9F58892E713E}"/>
          </ac:grpSpMkLst>
        </pc:grpChg>
        <pc:picChg chg="add del">
          <ac:chgData name="Michael Walker" userId="1221302a3d57b741" providerId="LiveId" clId="{92A58D2F-BAF5-43AA-8481-17D7DDA8BB62}" dt="2023-12-15T17:47:15.430" v="3193" actId="21"/>
          <ac:picMkLst>
            <pc:docMk/>
            <pc:sldMk cId="2408415439" sldId="260"/>
            <ac:picMk id="14" creationId="{87654F23-6A65-61A3-3777-C8438247DC4E}"/>
          </ac:picMkLst>
        </pc:picChg>
        <pc:picChg chg="add del">
          <ac:chgData name="Michael Walker" userId="1221302a3d57b741" providerId="LiveId" clId="{92A58D2F-BAF5-43AA-8481-17D7DDA8BB62}" dt="2023-12-15T17:47:15.430" v="3193" actId="21"/>
          <ac:picMkLst>
            <pc:docMk/>
            <pc:sldMk cId="2408415439" sldId="260"/>
            <ac:picMk id="15" creationId="{CBBA910F-4FB5-5E38-EBA9-8786E6F07771}"/>
          </ac:picMkLst>
        </pc:picChg>
        <pc:picChg chg="add del">
          <ac:chgData name="Michael Walker" userId="1221302a3d57b741" providerId="LiveId" clId="{92A58D2F-BAF5-43AA-8481-17D7DDA8BB62}" dt="2023-12-15T17:47:15.430" v="3193" actId="21"/>
          <ac:picMkLst>
            <pc:docMk/>
            <pc:sldMk cId="2408415439" sldId="260"/>
            <ac:picMk id="16" creationId="{54097C4E-AA68-8416-D4BA-1AE4C5A32144}"/>
          </ac:picMkLst>
        </pc:picChg>
        <pc:picChg chg="add del">
          <ac:chgData name="Michael Walker" userId="1221302a3d57b741" providerId="LiveId" clId="{92A58D2F-BAF5-43AA-8481-17D7DDA8BB62}" dt="2023-12-15T17:47:15.430" v="3193" actId="21"/>
          <ac:picMkLst>
            <pc:docMk/>
            <pc:sldMk cId="2408415439" sldId="260"/>
            <ac:picMk id="17" creationId="{E2F96DC9-F1B4-831C-A6B2-7CEE80F75B1C}"/>
          </ac:picMkLst>
        </pc:picChg>
      </pc:sldChg>
      <pc:sldChg chg="del">
        <pc:chgData name="Michael Walker" userId="1221302a3d57b741" providerId="LiveId" clId="{92A58D2F-BAF5-43AA-8481-17D7DDA8BB62}" dt="2023-12-15T17:32:22.360" v="2497" actId="47"/>
        <pc:sldMkLst>
          <pc:docMk/>
          <pc:sldMk cId="2337350953" sldId="261"/>
        </pc:sldMkLst>
      </pc:sldChg>
      <pc:sldChg chg="addSp delSp modSp add mod delAnim">
        <pc:chgData name="Michael Walker" userId="1221302a3d57b741" providerId="LiveId" clId="{92A58D2F-BAF5-43AA-8481-17D7DDA8BB62}" dt="2023-12-15T17:54:39.538" v="3311" actId="1076"/>
        <pc:sldMkLst>
          <pc:docMk/>
          <pc:sldMk cId="1757627378" sldId="262"/>
        </pc:sldMkLst>
        <pc:spChg chg="del">
          <ac:chgData name="Michael Walker" userId="1221302a3d57b741" providerId="LiveId" clId="{92A58D2F-BAF5-43AA-8481-17D7DDA8BB62}" dt="2023-12-15T17:06:06.943" v="1316" actId="478"/>
          <ac:spMkLst>
            <pc:docMk/>
            <pc:sldMk cId="1757627378" sldId="262"/>
            <ac:spMk id="2" creationId="{159F4A84-377B-C9FC-9C80-F2D683850ED2}"/>
          </ac:spMkLst>
        </pc:spChg>
        <pc:spChg chg="add del mod">
          <ac:chgData name="Michael Walker" userId="1221302a3d57b741" providerId="LiveId" clId="{92A58D2F-BAF5-43AA-8481-17D7DDA8BB62}" dt="2023-12-15T17:05:34.401" v="1254" actId="478"/>
          <ac:spMkLst>
            <pc:docMk/>
            <pc:sldMk cId="1757627378" sldId="262"/>
            <ac:spMk id="5" creationId="{F28B1E39-4FAC-2846-2A49-0FA1F5F5B1DF}"/>
          </ac:spMkLst>
        </pc:spChg>
        <pc:spChg chg="add mod">
          <ac:chgData name="Michael Walker" userId="1221302a3d57b741" providerId="LiveId" clId="{92A58D2F-BAF5-43AA-8481-17D7DDA8BB62}" dt="2023-12-15T17:53:25.458" v="3299" actId="1038"/>
          <ac:spMkLst>
            <pc:docMk/>
            <pc:sldMk cId="1757627378" sldId="262"/>
            <ac:spMk id="7" creationId="{39832F74-6A53-56FB-A859-520AF89B27E0}"/>
          </ac:spMkLst>
        </pc:spChg>
        <pc:spChg chg="add del mod">
          <ac:chgData name="Michael Walker" userId="1221302a3d57b741" providerId="LiveId" clId="{92A58D2F-BAF5-43AA-8481-17D7DDA8BB62}" dt="2023-12-15T17:06:09.231" v="1317" actId="478"/>
          <ac:spMkLst>
            <pc:docMk/>
            <pc:sldMk cId="1757627378" sldId="262"/>
            <ac:spMk id="9" creationId="{E30718A3-EFC8-6234-E590-40B036784804}"/>
          </ac:spMkLst>
        </pc:spChg>
        <pc:spChg chg="mod">
          <ac:chgData name="Michael Walker" userId="1221302a3d57b741" providerId="LiveId" clId="{92A58D2F-BAF5-43AA-8481-17D7DDA8BB62}" dt="2023-12-15T17:53:00.598" v="3265"/>
          <ac:spMkLst>
            <pc:docMk/>
            <pc:sldMk cId="1757627378" sldId="262"/>
            <ac:spMk id="20" creationId="{2E2C7A92-F323-67A3-0856-5823767D8195}"/>
          </ac:spMkLst>
        </pc:spChg>
        <pc:spChg chg="mod">
          <ac:chgData name="Michael Walker" userId="1221302a3d57b741" providerId="LiveId" clId="{92A58D2F-BAF5-43AA-8481-17D7DDA8BB62}" dt="2023-12-15T17:53:00.598" v="3265"/>
          <ac:spMkLst>
            <pc:docMk/>
            <pc:sldMk cId="1757627378" sldId="262"/>
            <ac:spMk id="22" creationId="{63F3FC6E-9ADB-28FC-F7A1-C5FE1C49D995}"/>
          </ac:spMkLst>
        </pc:spChg>
        <pc:spChg chg="mod">
          <ac:chgData name="Michael Walker" userId="1221302a3d57b741" providerId="LiveId" clId="{92A58D2F-BAF5-43AA-8481-17D7DDA8BB62}" dt="2023-12-15T17:53:00.598" v="3265"/>
          <ac:spMkLst>
            <pc:docMk/>
            <pc:sldMk cId="1757627378" sldId="262"/>
            <ac:spMk id="23" creationId="{831F9E41-66FF-48CB-3587-6BA7ED90C094}"/>
          </ac:spMkLst>
        </pc:spChg>
        <pc:spChg chg="mod">
          <ac:chgData name="Michael Walker" userId="1221302a3d57b741" providerId="LiveId" clId="{92A58D2F-BAF5-43AA-8481-17D7DDA8BB62}" dt="2023-12-15T17:53:00.598" v="3265"/>
          <ac:spMkLst>
            <pc:docMk/>
            <pc:sldMk cId="1757627378" sldId="262"/>
            <ac:spMk id="24" creationId="{0357E449-4724-CA97-AB91-23165DAD8938}"/>
          </ac:spMkLst>
        </pc:spChg>
        <pc:spChg chg="mod">
          <ac:chgData name="Michael Walker" userId="1221302a3d57b741" providerId="LiveId" clId="{92A58D2F-BAF5-43AA-8481-17D7DDA8BB62}" dt="2023-12-15T17:53:00.598" v="3265"/>
          <ac:spMkLst>
            <pc:docMk/>
            <pc:sldMk cId="1757627378" sldId="262"/>
            <ac:spMk id="25" creationId="{89B59DCB-C2D8-B3AE-D8AB-6EB5693F0E6F}"/>
          </ac:spMkLst>
        </pc:spChg>
        <pc:spChg chg="add mod">
          <ac:chgData name="Michael Walker" userId="1221302a3d57b741" providerId="LiveId" clId="{92A58D2F-BAF5-43AA-8481-17D7DDA8BB62}" dt="2023-12-15T17:54:39.538" v="3311" actId="1076"/>
          <ac:spMkLst>
            <pc:docMk/>
            <pc:sldMk cId="1757627378" sldId="262"/>
            <ac:spMk id="26" creationId="{0EBB6087-6D36-FB66-95A7-38785672DF63}"/>
          </ac:spMkLst>
        </pc:spChg>
        <pc:grpChg chg="add mod">
          <ac:chgData name="Michael Walker" userId="1221302a3d57b741" providerId="LiveId" clId="{92A58D2F-BAF5-43AA-8481-17D7DDA8BB62}" dt="2023-12-15T17:53:44.037" v="3304" actId="1076"/>
          <ac:grpSpMkLst>
            <pc:docMk/>
            <pc:sldMk cId="1757627378" sldId="262"/>
            <ac:grpSpMk id="13" creationId="{8841998C-4251-C469-56B3-8E79331BFC9F}"/>
          </ac:grpSpMkLst>
        </pc:grpChg>
        <pc:grpChg chg="add mod">
          <ac:chgData name="Michael Walker" userId="1221302a3d57b741" providerId="LiveId" clId="{92A58D2F-BAF5-43AA-8481-17D7DDA8BB62}" dt="2023-12-15T17:53:07.699" v="3266" actId="1076"/>
          <ac:grpSpMkLst>
            <pc:docMk/>
            <pc:sldMk cId="1757627378" sldId="262"/>
            <ac:grpSpMk id="14" creationId="{75C38861-568F-3AF1-91F9-402288C6B443}"/>
          </ac:grpSpMkLst>
        </pc:grpChg>
        <pc:picChg chg="del mod">
          <ac:chgData name="Michael Walker" userId="1221302a3d57b741" providerId="LiveId" clId="{92A58D2F-BAF5-43AA-8481-17D7DDA8BB62}" dt="2023-12-15T17:03:12.033" v="1190" actId="478"/>
          <ac:picMkLst>
            <pc:docMk/>
            <pc:sldMk cId="1757627378" sldId="262"/>
            <ac:picMk id="4" creationId="{F8D01E39-181C-0005-DF23-B42C63BF4FFD}"/>
          </ac:picMkLst>
        </pc:picChg>
        <pc:picChg chg="mod">
          <ac:chgData name="Michael Walker" userId="1221302a3d57b741" providerId="LiveId" clId="{92A58D2F-BAF5-43AA-8481-17D7DDA8BB62}" dt="2023-12-15T17:53:33.776" v="3301" actId="1076"/>
          <ac:picMkLst>
            <pc:docMk/>
            <pc:sldMk cId="1757627378" sldId="262"/>
            <ac:picMk id="6" creationId="{41E90708-F88A-E91D-9091-FDC239CB8D8B}"/>
          </ac:picMkLst>
        </pc:picChg>
        <pc:picChg chg="mod">
          <ac:chgData name="Michael Walker" userId="1221302a3d57b741" providerId="LiveId" clId="{92A58D2F-BAF5-43AA-8481-17D7DDA8BB62}" dt="2023-12-15T17:53:00.598" v="3265"/>
          <ac:picMkLst>
            <pc:docMk/>
            <pc:sldMk cId="1757627378" sldId="262"/>
            <ac:picMk id="15" creationId="{A05279AD-E3A0-40AD-265C-CB8A47A5BFDA}"/>
          </ac:picMkLst>
        </pc:picChg>
        <pc:picChg chg="mod">
          <ac:chgData name="Michael Walker" userId="1221302a3d57b741" providerId="LiveId" clId="{92A58D2F-BAF5-43AA-8481-17D7DDA8BB62}" dt="2023-12-15T17:53:00.598" v="3265"/>
          <ac:picMkLst>
            <pc:docMk/>
            <pc:sldMk cId="1757627378" sldId="262"/>
            <ac:picMk id="16" creationId="{AF32B993-1E93-EAB3-F3D0-3820046696D0}"/>
          </ac:picMkLst>
        </pc:picChg>
        <pc:picChg chg="mod">
          <ac:chgData name="Michael Walker" userId="1221302a3d57b741" providerId="LiveId" clId="{92A58D2F-BAF5-43AA-8481-17D7DDA8BB62}" dt="2023-12-15T17:53:00.598" v="3265"/>
          <ac:picMkLst>
            <pc:docMk/>
            <pc:sldMk cId="1757627378" sldId="262"/>
            <ac:picMk id="17" creationId="{65FA726E-EF9A-4B4E-8EC6-0099E0F46DE5}"/>
          </ac:picMkLst>
        </pc:picChg>
        <pc:picChg chg="mod">
          <ac:chgData name="Michael Walker" userId="1221302a3d57b741" providerId="LiveId" clId="{92A58D2F-BAF5-43AA-8481-17D7DDA8BB62}" dt="2023-12-15T17:53:00.598" v="3265"/>
          <ac:picMkLst>
            <pc:docMk/>
            <pc:sldMk cId="1757627378" sldId="262"/>
            <ac:picMk id="18" creationId="{2DA76C15-9EBD-31AF-0943-147FEE2BF1D3}"/>
          </ac:picMkLst>
        </pc:picChg>
        <pc:picChg chg="mod">
          <ac:chgData name="Michael Walker" userId="1221302a3d57b741" providerId="LiveId" clId="{92A58D2F-BAF5-43AA-8481-17D7DDA8BB62}" dt="2023-12-15T17:53:00.598" v="3265"/>
          <ac:picMkLst>
            <pc:docMk/>
            <pc:sldMk cId="1757627378" sldId="262"/>
            <ac:picMk id="19" creationId="{398A0F3B-EC60-AE22-A1BC-0EEE99588653}"/>
          </ac:picMkLst>
        </pc:picChg>
        <pc:cxnChg chg="add mod">
          <ac:chgData name="Michael Walker" userId="1221302a3d57b741" providerId="LiveId" clId="{92A58D2F-BAF5-43AA-8481-17D7DDA8BB62}" dt="2023-12-15T17:52:52.133" v="3263" actId="164"/>
          <ac:cxnSpMkLst>
            <pc:docMk/>
            <pc:sldMk cId="1757627378" sldId="262"/>
            <ac:cxnSpMk id="11" creationId="{844D14E0-A14D-F359-AB4A-2C6932974168}"/>
          </ac:cxnSpMkLst>
        </pc:cxnChg>
        <pc:cxnChg chg="mod">
          <ac:chgData name="Michael Walker" userId="1221302a3d57b741" providerId="LiveId" clId="{92A58D2F-BAF5-43AA-8481-17D7DDA8BB62}" dt="2023-12-15T17:53:00.598" v="3265"/>
          <ac:cxnSpMkLst>
            <pc:docMk/>
            <pc:sldMk cId="1757627378" sldId="262"/>
            <ac:cxnSpMk id="21" creationId="{B31CFBCF-80EE-203A-9978-93DAF83CB9A5}"/>
          </ac:cxnSpMkLst>
        </pc:cxnChg>
      </pc:sldChg>
      <pc:sldChg chg="addSp delSp modSp add del mod">
        <pc:chgData name="Michael Walker" userId="1221302a3d57b741" providerId="LiveId" clId="{92A58D2F-BAF5-43AA-8481-17D7DDA8BB62}" dt="2023-12-15T16:16:02.515" v="150" actId="47"/>
        <pc:sldMkLst>
          <pc:docMk/>
          <pc:sldMk cId="4150835443" sldId="263"/>
        </pc:sldMkLst>
        <pc:spChg chg="add mod">
          <ac:chgData name="Michael Walker" userId="1221302a3d57b741" providerId="LiveId" clId="{92A58D2F-BAF5-43AA-8481-17D7DDA8BB62}" dt="2023-12-15T16:07:34.279" v="61" actId="21"/>
          <ac:spMkLst>
            <pc:docMk/>
            <pc:sldMk cId="4150835443" sldId="263"/>
            <ac:spMk id="3" creationId="{DB49AA40-3FB7-3095-A681-23A6D3BACA9A}"/>
          </ac:spMkLst>
        </pc:spChg>
        <pc:spChg chg="del mod">
          <ac:chgData name="Michael Walker" userId="1221302a3d57b741" providerId="LiveId" clId="{92A58D2F-BAF5-43AA-8481-17D7DDA8BB62}" dt="2023-12-15T16:07:34.279" v="61" actId="21"/>
          <ac:spMkLst>
            <pc:docMk/>
            <pc:sldMk cId="4150835443" sldId="263"/>
            <ac:spMk id="4" creationId="{36CD7232-E2CE-C465-AD3C-CB5B880E83F3}"/>
          </ac:spMkLst>
        </pc:spChg>
        <pc:picChg chg="add del">
          <ac:chgData name="Michael Walker" userId="1221302a3d57b741" providerId="LiveId" clId="{92A58D2F-BAF5-43AA-8481-17D7DDA8BB62}" dt="2023-12-15T16:07:06.818" v="55" actId="21"/>
          <ac:picMkLst>
            <pc:docMk/>
            <pc:sldMk cId="4150835443" sldId="263"/>
            <ac:picMk id="9" creationId="{B27923B1-8726-7DC4-C5E6-1B3B1555BCC9}"/>
          </ac:picMkLst>
        </pc:picChg>
      </pc:sldChg>
      <pc:sldChg chg="addSp delSp modSp add mod">
        <pc:chgData name="Michael Walker" userId="1221302a3d57b741" providerId="LiveId" clId="{92A58D2F-BAF5-43AA-8481-17D7DDA8BB62}" dt="2023-12-15T17:13:44.777" v="1488" actId="14100"/>
        <pc:sldMkLst>
          <pc:docMk/>
          <pc:sldMk cId="3719457361" sldId="264"/>
        </pc:sldMkLst>
        <pc:spChg chg="add mod">
          <ac:chgData name="Michael Walker" userId="1221302a3d57b741" providerId="LiveId" clId="{92A58D2F-BAF5-43AA-8481-17D7DDA8BB62}" dt="2023-12-15T17:13:28.752" v="1484" actId="14100"/>
          <ac:spMkLst>
            <pc:docMk/>
            <pc:sldMk cId="3719457361" sldId="264"/>
            <ac:spMk id="2" creationId="{12DAC23F-1CE4-D841-5F44-9ED8AE748246}"/>
          </ac:spMkLst>
        </pc:spChg>
        <pc:spChg chg="add del mod">
          <ac:chgData name="Michael Walker" userId="1221302a3d57b741" providerId="LiveId" clId="{92A58D2F-BAF5-43AA-8481-17D7DDA8BB62}" dt="2023-12-15T17:13:35.200" v="1486" actId="478"/>
          <ac:spMkLst>
            <pc:docMk/>
            <pc:sldMk cId="3719457361" sldId="264"/>
            <ac:spMk id="4" creationId="{D89EA66D-3707-40CF-56B5-E17776077B1F}"/>
          </ac:spMkLst>
        </pc:spChg>
        <pc:spChg chg="del">
          <ac:chgData name="Michael Walker" userId="1221302a3d57b741" providerId="LiveId" clId="{92A58D2F-BAF5-43AA-8481-17D7DDA8BB62}" dt="2023-12-15T17:13:32.392" v="1485" actId="478"/>
          <ac:spMkLst>
            <pc:docMk/>
            <pc:sldMk cId="3719457361" sldId="264"/>
            <ac:spMk id="11" creationId="{86B9FDE3-9F11-A1B6-3515-0D8A26182884}"/>
          </ac:spMkLst>
        </pc:spChg>
        <pc:spChg chg="del">
          <ac:chgData name="Michael Walker" userId="1221302a3d57b741" providerId="LiveId" clId="{92A58D2F-BAF5-43AA-8481-17D7DDA8BB62}" dt="2023-12-15T17:10:11.434" v="1342" actId="478"/>
          <ac:spMkLst>
            <pc:docMk/>
            <pc:sldMk cId="3719457361" sldId="264"/>
            <ac:spMk id="12" creationId="{B3FC9473-73B7-AD50-593A-B09DEE1B6D8F}"/>
          </ac:spMkLst>
        </pc:spChg>
        <pc:grpChg chg="mod">
          <ac:chgData name="Michael Walker" userId="1221302a3d57b741" providerId="LiveId" clId="{92A58D2F-BAF5-43AA-8481-17D7DDA8BB62}" dt="2023-12-15T17:13:44.777" v="1488" actId="14100"/>
          <ac:grpSpMkLst>
            <pc:docMk/>
            <pc:sldMk cId="3719457361" sldId="264"/>
            <ac:grpSpMk id="10" creationId="{C67F7CE1-764B-A092-E6CA-F8D259A573A4}"/>
          </ac:grpSpMkLst>
        </pc:grpChg>
      </pc:sldChg>
      <pc:sldChg chg="addSp delSp modSp add mod">
        <pc:chgData name="Michael Walker" userId="1221302a3d57b741" providerId="LiveId" clId="{92A58D2F-BAF5-43AA-8481-17D7DDA8BB62}" dt="2023-12-15T18:23:17.610" v="3527" actId="6549"/>
        <pc:sldMkLst>
          <pc:docMk/>
          <pc:sldMk cId="4271419494" sldId="265"/>
        </pc:sldMkLst>
        <pc:spChg chg="del">
          <ac:chgData name="Michael Walker" userId="1221302a3d57b741" providerId="LiveId" clId="{92A58D2F-BAF5-43AA-8481-17D7DDA8BB62}" dt="2023-12-15T17:16:16.077" v="1638" actId="478"/>
          <ac:spMkLst>
            <pc:docMk/>
            <pc:sldMk cId="4271419494" sldId="265"/>
            <ac:spMk id="2" creationId="{052CF955-16B7-3278-F1FF-DC7CDE69AB36}"/>
          </ac:spMkLst>
        </pc:spChg>
        <pc:spChg chg="mod">
          <ac:chgData name="Michael Walker" userId="1221302a3d57b741" providerId="LiveId" clId="{92A58D2F-BAF5-43AA-8481-17D7DDA8BB62}" dt="2023-12-15T18:23:17.610" v="3527" actId="6549"/>
          <ac:spMkLst>
            <pc:docMk/>
            <pc:sldMk cId="4271419494" sldId="265"/>
            <ac:spMk id="3" creationId="{E4524309-2FE8-0453-D89D-FC16248F8D87}"/>
          </ac:spMkLst>
        </pc:spChg>
        <pc:spChg chg="add mod">
          <ac:chgData name="Michael Walker" userId="1221302a3d57b741" providerId="LiveId" clId="{92A58D2F-BAF5-43AA-8481-17D7DDA8BB62}" dt="2023-12-15T17:26:16.573" v="2043" actId="6549"/>
          <ac:spMkLst>
            <pc:docMk/>
            <pc:sldMk cId="4271419494" sldId="265"/>
            <ac:spMk id="4" creationId="{CB698864-1455-EDFA-AFD9-66DD60FFAC9C}"/>
          </ac:spMkLst>
        </pc:spChg>
        <pc:spChg chg="add del mod">
          <ac:chgData name="Michael Walker" userId="1221302a3d57b741" providerId="LiveId" clId="{92A58D2F-BAF5-43AA-8481-17D7DDA8BB62}" dt="2023-12-15T17:16:18.023" v="1639" actId="478"/>
          <ac:spMkLst>
            <pc:docMk/>
            <pc:sldMk cId="4271419494" sldId="265"/>
            <ac:spMk id="6" creationId="{A1A8416B-C485-BA99-AE64-A05500C859F2}"/>
          </ac:spMkLst>
        </pc:spChg>
      </pc:sldChg>
      <pc:sldChg chg="addSp delSp modSp add mod">
        <pc:chgData name="Michael Walker" userId="1221302a3d57b741" providerId="LiveId" clId="{92A58D2F-BAF5-43AA-8481-17D7DDA8BB62}" dt="2023-12-15T22:59:55.666" v="4941" actId="20577"/>
        <pc:sldMkLst>
          <pc:docMk/>
          <pc:sldMk cId="998174606" sldId="266"/>
        </pc:sldMkLst>
        <pc:spChg chg="del">
          <ac:chgData name="Michael Walker" userId="1221302a3d57b741" providerId="LiveId" clId="{92A58D2F-BAF5-43AA-8481-17D7DDA8BB62}" dt="2023-12-15T17:15:36.318" v="1603" actId="478"/>
          <ac:spMkLst>
            <pc:docMk/>
            <pc:sldMk cId="998174606" sldId="266"/>
            <ac:spMk id="2" creationId="{052CF955-16B7-3278-F1FF-DC7CDE69AB36}"/>
          </ac:spMkLst>
        </pc:spChg>
        <pc:spChg chg="add mod">
          <ac:chgData name="Michael Walker" userId="1221302a3d57b741" providerId="LiveId" clId="{92A58D2F-BAF5-43AA-8481-17D7DDA8BB62}" dt="2023-12-15T17:15:33.191" v="1602" actId="20577"/>
          <ac:spMkLst>
            <pc:docMk/>
            <pc:sldMk cId="998174606" sldId="266"/>
            <ac:spMk id="3" creationId="{70922F0F-0FE9-A3B9-217B-87F9531BC315}"/>
          </ac:spMkLst>
        </pc:spChg>
        <pc:spChg chg="mod">
          <ac:chgData name="Michael Walker" userId="1221302a3d57b741" providerId="LiveId" clId="{92A58D2F-BAF5-43AA-8481-17D7DDA8BB62}" dt="2023-12-15T17:38:37.648" v="2638" actId="6549"/>
          <ac:spMkLst>
            <pc:docMk/>
            <pc:sldMk cId="998174606" sldId="266"/>
            <ac:spMk id="5" creationId="{91DF9615-C69C-FDBE-414F-230F18E614BB}"/>
          </ac:spMkLst>
        </pc:spChg>
        <pc:spChg chg="add del mod">
          <ac:chgData name="Michael Walker" userId="1221302a3d57b741" providerId="LiveId" clId="{92A58D2F-BAF5-43AA-8481-17D7DDA8BB62}" dt="2023-12-15T17:15:38.331" v="1604" actId="478"/>
          <ac:spMkLst>
            <pc:docMk/>
            <pc:sldMk cId="998174606" sldId="266"/>
            <ac:spMk id="7" creationId="{F79F58F0-2022-D4BC-3A93-12656F5B9B32}"/>
          </ac:spMkLst>
        </pc:spChg>
        <pc:spChg chg="add mod">
          <ac:chgData name="Michael Walker" userId="1221302a3d57b741" providerId="LiveId" clId="{92A58D2F-BAF5-43AA-8481-17D7DDA8BB62}" dt="2023-12-15T22:59:55.666" v="4941" actId="20577"/>
          <ac:spMkLst>
            <pc:docMk/>
            <pc:sldMk cId="998174606" sldId="266"/>
            <ac:spMk id="8" creationId="{53303DC0-CFDF-65AE-1356-DE91164DB02F}"/>
          </ac:spMkLst>
        </pc:spChg>
        <pc:picChg chg="mod">
          <ac:chgData name="Michael Walker" userId="1221302a3d57b741" providerId="LiveId" clId="{92A58D2F-BAF5-43AA-8481-17D7DDA8BB62}" dt="2023-12-15T18:23:37.204" v="3530" actId="14100"/>
          <ac:picMkLst>
            <pc:docMk/>
            <pc:sldMk cId="998174606" sldId="266"/>
            <ac:picMk id="4" creationId="{6FF185F5-E167-2FC6-043C-293114A0138E}"/>
          </ac:picMkLst>
        </pc:picChg>
      </pc:sldChg>
      <pc:sldChg chg="addSp delSp modSp add mod">
        <pc:chgData name="Michael Walker" userId="1221302a3d57b741" providerId="LiveId" clId="{92A58D2F-BAF5-43AA-8481-17D7DDA8BB62}" dt="2023-12-15T22:40:17.074" v="4630" actId="20577"/>
        <pc:sldMkLst>
          <pc:docMk/>
          <pc:sldMk cId="2007017194" sldId="267"/>
        </pc:sldMkLst>
        <pc:spChg chg="del">
          <ac:chgData name="Michael Walker" userId="1221302a3d57b741" providerId="LiveId" clId="{92A58D2F-BAF5-43AA-8481-17D7DDA8BB62}" dt="2023-12-15T17:14:28.700" v="1516" actId="478"/>
          <ac:spMkLst>
            <pc:docMk/>
            <pc:sldMk cId="2007017194" sldId="267"/>
            <ac:spMk id="2" creationId="{8F67AB12-5B57-4D42-FD52-18D157305B84}"/>
          </ac:spMkLst>
        </pc:spChg>
        <pc:spChg chg="del">
          <ac:chgData name="Michael Walker" userId="1221302a3d57b741" providerId="LiveId" clId="{92A58D2F-BAF5-43AA-8481-17D7DDA8BB62}" dt="2023-12-15T17:38:15.889" v="2623" actId="478"/>
          <ac:spMkLst>
            <pc:docMk/>
            <pc:sldMk cId="2007017194" sldId="267"/>
            <ac:spMk id="3" creationId="{C2A7AA45-518C-1A55-8A6F-9FBBBBAFA97C}"/>
          </ac:spMkLst>
        </pc:spChg>
        <pc:spChg chg="add mod">
          <ac:chgData name="Michael Walker" userId="1221302a3d57b741" providerId="LiveId" clId="{92A58D2F-BAF5-43AA-8481-17D7DDA8BB62}" dt="2023-12-15T17:14:25.185" v="1515" actId="20577"/>
          <ac:spMkLst>
            <pc:docMk/>
            <pc:sldMk cId="2007017194" sldId="267"/>
            <ac:spMk id="4" creationId="{0F5A250D-9F1F-BC5A-E6A8-4CB54686C9F9}"/>
          </ac:spMkLst>
        </pc:spChg>
        <pc:spChg chg="add del mod">
          <ac:chgData name="Michael Walker" userId="1221302a3d57b741" providerId="LiveId" clId="{92A58D2F-BAF5-43AA-8481-17D7DDA8BB62}" dt="2023-12-15T17:14:31.082" v="1517" actId="478"/>
          <ac:spMkLst>
            <pc:docMk/>
            <pc:sldMk cId="2007017194" sldId="267"/>
            <ac:spMk id="6" creationId="{FF9F7EC9-6C6D-C775-8EAA-917AB6B48284}"/>
          </ac:spMkLst>
        </pc:spChg>
        <pc:spChg chg="add mod">
          <ac:chgData name="Michael Walker" userId="1221302a3d57b741" providerId="LiveId" clId="{92A58D2F-BAF5-43AA-8481-17D7DDA8BB62}" dt="2023-12-15T22:40:17.074" v="4630" actId="20577"/>
          <ac:spMkLst>
            <pc:docMk/>
            <pc:sldMk cId="2007017194" sldId="267"/>
            <ac:spMk id="7" creationId="{30740B9D-E350-3D1C-B0D3-4DB82A8C6F06}"/>
          </ac:spMkLst>
        </pc:spChg>
      </pc:sldChg>
      <pc:sldChg chg="add del">
        <pc:chgData name="Michael Walker" userId="1221302a3d57b741" providerId="LiveId" clId="{92A58D2F-BAF5-43AA-8481-17D7DDA8BB62}" dt="2023-12-15T16:39:27.020" v="939" actId="47"/>
        <pc:sldMkLst>
          <pc:docMk/>
          <pc:sldMk cId="227572521" sldId="268"/>
        </pc:sldMkLst>
      </pc:sldChg>
      <pc:sldChg chg="del">
        <pc:chgData name="Michael Walker" userId="1221302a3d57b741" providerId="LiveId" clId="{92A58D2F-BAF5-43AA-8481-17D7DDA8BB62}" dt="2023-12-15T17:32:26.058" v="2500" actId="47"/>
        <pc:sldMkLst>
          <pc:docMk/>
          <pc:sldMk cId="1620078288" sldId="269"/>
        </pc:sldMkLst>
      </pc:sldChg>
      <pc:sldChg chg="add del">
        <pc:chgData name="Michael Walker" userId="1221302a3d57b741" providerId="LiveId" clId="{92A58D2F-BAF5-43AA-8481-17D7DDA8BB62}" dt="2023-12-15T16:16:05.671" v="151" actId="47"/>
        <pc:sldMkLst>
          <pc:docMk/>
          <pc:sldMk cId="742166857" sldId="270"/>
        </pc:sldMkLst>
      </pc:sldChg>
      <pc:sldChg chg="addSp delSp add del mod">
        <pc:chgData name="Michael Walker" userId="1221302a3d57b741" providerId="LiveId" clId="{92A58D2F-BAF5-43AA-8481-17D7DDA8BB62}" dt="2023-12-15T17:12:31.900" v="1413" actId="47"/>
        <pc:sldMkLst>
          <pc:docMk/>
          <pc:sldMk cId="143481829" sldId="271"/>
        </pc:sldMkLst>
        <pc:picChg chg="add del">
          <ac:chgData name="Michael Walker" userId="1221302a3d57b741" providerId="LiveId" clId="{92A58D2F-BAF5-43AA-8481-17D7DDA8BB62}" dt="2023-12-15T16:41:42.714" v="978" actId="22"/>
          <ac:picMkLst>
            <pc:docMk/>
            <pc:sldMk cId="143481829" sldId="271"/>
            <ac:picMk id="5" creationId="{469EE8E4-C5C7-41B5-8091-8DB2DC4DA445}"/>
          </ac:picMkLst>
        </pc:picChg>
      </pc:sldChg>
      <pc:sldChg chg="addSp delSp modSp mod modNotesTx">
        <pc:chgData name="Michael Walker" userId="1221302a3d57b741" providerId="LiveId" clId="{92A58D2F-BAF5-43AA-8481-17D7DDA8BB62}" dt="2023-12-15T22:57:05.579" v="4933" actId="1037"/>
        <pc:sldMkLst>
          <pc:docMk/>
          <pc:sldMk cId="1645064778" sldId="277"/>
        </pc:sldMkLst>
        <pc:spChg chg="add mod">
          <ac:chgData name="Michael Walker" userId="1221302a3d57b741" providerId="LiveId" clId="{92A58D2F-BAF5-43AA-8481-17D7DDA8BB62}" dt="2023-12-15T22:57:05.579" v="4933" actId="1037"/>
          <ac:spMkLst>
            <pc:docMk/>
            <pc:sldMk cId="1645064778" sldId="277"/>
            <ac:spMk id="3" creationId="{138CD525-7526-312C-2487-E69CCCF937BB}"/>
          </ac:spMkLst>
        </pc:spChg>
        <pc:spChg chg="del">
          <ac:chgData name="Michael Walker" userId="1221302a3d57b741" providerId="LiveId" clId="{92A58D2F-BAF5-43AA-8481-17D7DDA8BB62}" dt="2023-12-15T16:23:20.333" v="608" actId="478"/>
          <ac:spMkLst>
            <pc:docMk/>
            <pc:sldMk cId="1645064778" sldId="277"/>
            <ac:spMk id="3" creationId="{BF7D2868-235A-186F-E8F7-0D1A42A565E6}"/>
          </ac:spMkLst>
        </pc:spChg>
        <pc:spChg chg="mod">
          <ac:chgData name="Michael Walker" userId="1221302a3d57b741" providerId="LiveId" clId="{92A58D2F-BAF5-43AA-8481-17D7DDA8BB62}" dt="2023-12-15T16:11:01.373" v="91" actId="20577"/>
          <ac:spMkLst>
            <pc:docMk/>
            <pc:sldMk cId="1645064778" sldId="277"/>
            <ac:spMk id="6" creationId="{2D8CA16E-9DFF-95F1-9433-E1AC32824A6B}"/>
          </ac:spMkLst>
        </pc:spChg>
        <pc:spChg chg="add mod">
          <ac:chgData name="Michael Walker" userId="1221302a3d57b741" providerId="LiveId" clId="{92A58D2F-BAF5-43AA-8481-17D7DDA8BB62}" dt="2023-12-15T16:19:37.553" v="468" actId="1035"/>
          <ac:spMkLst>
            <pc:docMk/>
            <pc:sldMk cId="1645064778" sldId="277"/>
            <ac:spMk id="15" creationId="{005F782B-2DFF-24E3-5B5B-CBBAA79006DA}"/>
          </ac:spMkLst>
        </pc:spChg>
        <pc:spChg chg="del">
          <ac:chgData name="Michael Walker" userId="1221302a3d57b741" providerId="LiveId" clId="{92A58D2F-BAF5-43AA-8481-17D7DDA8BB62}" dt="2023-12-15T16:14:31.558" v="148" actId="478"/>
          <ac:spMkLst>
            <pc:docMk/>
            <pc:sldMk cId="1645064778" sldId="277"/>
            <ac:spMk id="17" creationId="{B04531F0-16F1-1935-37F2-FCC055523FF2}"/>
          </ac:spMkLst>
        </pc:spChg>
        <pc:spChg chg="mod">
          <ac:chgData name="Michael Walker" userId="1221302a3d57b741" providerId="LiveId" clId="{92A58D2F-BAF5-43AA-8481-17D7DDA8BB62}" dt="2023-12-15T16:16:52.648" v="214" actId="1076"/>
          <ac:spMkLst>
            <pc:docMk/>
            <pc:sldMk cId="1645064778" sldId="277"/>
            <ac:spMk id="18" creationId="{99D3933B-03AF-AB58-1522-D7D328C87C73}"/>
          </ac:spMkLst>
        </pc:spChg>
        <pc:spChg chg="add mod">
          <ac:chgData name="Michael Walker" userId="1221302a3d57b741" providerId="LiveId" clId="{92A58D2F-BAF5-43AA-8481-17D7DDA8BB62}" dt="2023-12-15T16:20:47.373" v="519" actId="1036"/>
          <ac:spMkLst>
            <pc:docMk/>
            <pc:sldMk cId="1645064778" sldId="277"/>
            <ac:spMk id="19" creationId="{6EC35BCD-AACE-A1EF-5D93-5063CF151066}"/>
          </ac:spMkLst>
        </pc:spChg>
        <pc:spChg chg="mod">
          <ac:chgData name="Michael Walker" userId="1221302a3d57b741" providerId="LiveId" clId="{92A58D2F-BAF5-43AA-8481-17D7DDA8BB62}" dt="2023-12-15T16:20:57.890" v="546" actId="1036"/>
          <ac:spMkLst>
            <pc:docMk/>
            <pc:sldMk cId="1645064778" sldId="277"/>
            <ac:spMk id="20" creationId="{91F4A05E-17CC-B7C0-6710-1FEA409BA2A9}"/>
          </ac:spMkLst>
        </pc:spChg>
        <pc:spChg chg="add mod">
          <ac:chgData name="Michael Walker" userId="1221302a3d57b741" providerId="LiveId" clId="{92A58D2F-BAF5-43AA-8481-17D7DDA8BB62}" dt="2023-12-15T16:36:54.480" v="909" actId="1036"/>
          <ac:spMkLst>
            <pc:docMk/>
            <pc:sldMk cId="1645064778" sldId="277"/>
            <ac:spMk id="21" creationId="{5AA4A2B3-1C26-1836-FCE0-6F031D3805AB}"/>
          </ac:spMkLst>
        </pc:spChg>
        <pc:spChg chg="add del mod">
          <ac:chgData name="Michael Walker" userId="1221302a3d57b741" providerId="LiveId" clId="{92A58D2F-BAF5-43AA-8481-17D7DDA8BB62}" dt="2023-12-15T16:21:40.559" v="590" actId="478"/>
          <ac:spMkLst>
            <pc:docMk/>
            <pc:sldMk cId="1645064778" sldId="277"/>
            <ac:spMk id="22" creationId="{665ACD34-33E8-D7F0-E87D-2CEC218422FF}"/>
          </ac:spMkLst>
        </pc:spChg>
        <pc:picChg chg="add mod">
          <ac:chgData name="Michael Walker" userId="1221302a3d57b741" providerId="LiveId" clId="{92A58D2F-BAF5-43AA-8481-17D7DDA8BB62}" dt="2023-12-15T16:16:56.115" v="215" actId="1076"/>
          <ac:picMkLst>
            <pc:docMk/>
            <pc:sldMk cId="1645064778" sldId="277"/>
            <ac:picMk id="4" creationId="{4A2D9EDF-A9B6-093B-D7BD-57A72839F192}"/>
          </ac:picMkLst>
        </pc:picChg>
        <pc:picChg chg="add mod">
          <ac:chgData name="Michael Walker" userId="1221302a3d57b741" providerId="LiveId" clId="{92A58D2F-BAF5-43AA-8481-17D7DDA8BB62}" dt="2023-12-15T16:21:01.516" v="558" actId="1036"/>
          <ac:picMkLst>
            <pc:docMk/>
            <pc:sldMk cId="1645064778" sldId="277"/>
            <ac:picMk id="7" creationId="{95016D6D-F83F-B263-AAD7-0631C5A38E8A}"/>
          </ac:picMkLst>
        </pc:picChg>
        <pc:picChg chg="add mod">
          <ac:chgData name="Michael Walker" userId="1221302a3d57b741" providerId="LiveId" clId="{92A58D2F-BAF5-43AA-8481-17D7DDA8BB62}" dt="2023-12-15T16:21:49.592" v="592" actId="1076"/>
          <ac:picMkLst>
            <pc:docMk/>
            <pc:sldMk cId="1645064778" sldId="277"/>
            <ac:picMk id="9" creationId="{3C3737D0-21D1-2DAF-47F7-FED004929815}"/>
          </ac:picMkLst>
        </pc:picChg>
        <pc:picChg chg="add mod">
          <ac:chgData name="Michael Walker" userId="1221302a3d57b741" providerId="LiveId" clId="{92A58D2F-BAF5-43AA-8481-17D7DDA8BB62}" dt="2023-12-15T16:20:52.953" v="536" actId="1036"/>
          <ac:picMkLst>
            <pc:docMk/>
            <pc:sldMk cId="1645064778" sldId="277"/>
            <ac:picMk id="11" creationId="{22F3C0C1-1071-6DAC-55EE-8D3B2210AFB7}"/>
          </ac:picMkLst>
        </pc:picChg>
        <pc:picChg chg="add mod">
          <ac:chgData name="Michael Walker" userId="1221302a3d57b741" providerId="LiveId" clId="{92A58D2F-BAF5-43AA-8481-17D7DDA8BB62}" dt="2023-12-15T16:36:50.787" v="900" actId="1076"/>
          <ac:picMkLst>
            <pc:docMk/>
            <pc:sldMk cId="1645064778" sldId="277"/>
            <ac:picMk id="13" creationId="{C0AD2491-B4D2-1B58-B760-8BBAAF5B17A2}"/>
          </ac:picMkLst>
        </pc:picChg>
        <pc:picChg chg="del">
          <ac:chgData name="Michael Walker" userId="1221302a3d57b741" providerId="LiveId" clId="{92A58D2F-BAF5-43AA-8481-17D7DDA8BB62}" dt="2023-12-15T16:11:10.163" v="92" actId="478"/>
          <ac:picMkLst>
            <pc:docMk/>
            <pc:sldMk cId="1645064778" sldId="277"/>
            <ac:picMk id="14" creationId="{A9D15F53-D8DF-B95B-D0C2-EA3AAC5DCA51}"/>
          </ac:picMkLst>
        </pc:picChg>
        <pc:picChg chg="del">
          <ac:chgData name="Michael Walker" userId="1221302a3d57b741" providerId="LiveId" clId="{92A58D2F-BAF5-43AA-8481-17D7DDA8BB62}" dt="2023-12-15T16:11:33.165" v="110" actId="478"/>
          <ac:picMkLst>
            <pc:docMk/>
            <pc:sldMk cId="1645064778" sldId="277"/>
            <ac:picMk id="16" creationId="{2803AE2E-F1D1-60E6-0BF9-86985EE9D69A}"/>
          </ac:picMkLst>
        </pc:picChg>
        <pc:cxnChg chg="add mod">
          <ac:chgData name="Michael Walker" userId="1221302a3d57b741" providerId="LiveId" clId="{92A58D2F-BAF5-43AA-8481-17D7DDA8BB62}" dt="2023-12-15T16:22:29.436" v="597" actId="14100"/>
          <ac:cxnSpMkLst>
            <pc:docMk/>
            <pc:sldMk cId="1645064778" sldId="277"/>
            <ac:cxnSpMk id="24" creationId="{D4F835C3-2BC5-7A89-081D-F9081D041B2E}"/>
          </ac:cxnSpMkLst>
        </pc:cxnChg>
        <pc:cxnChg chg="add mod">
          <ac:chgData name="Michael Walker" userId="1221302a3d57b741" providerId="LiveId" clId="{92A58D2F-BAF5-43AA-8481-17D7DDA8BB62}" dt="2023-12-15T16:22:47.714" v="602" actId="1076"/>
          <ac:cxnSpMkLst>
            <pc:docMk/>
            <pc:sldMk cId="1645064778" sldId="277"/>
            <ac:cxnSpMk id="26" creationId="{6FF2BA42-B905-3B43-5EA2-A9F427CD6FCB}"/>
          </ac:cxnSpMkLst>
        </pc:cxnChg>
        <pc:cxnChg chg="add mod">
          <ac:chgData name="Michael Walker" userId="1221302a3d57b741" providerId="LiveId" clId="{92A58D2F-BAF5-43AA-8481-17D7DDA8BB62}" dt="2023-12-15T16:22:58.952" v="605" actId="1076"/>
          <ac:cxnSpMkLst>
            <pc:docMk/>
            <pc:sldMk cId="1645064778" sldId="277"/>
            <ac:cxnSpMk id="29" creationId="{D69C905D-F301-D8D3-2C82-2E9C94E4A35F}"/>
          </ac:cxnSpMkLst>
        </pc:cxnChg>
      </pc:sldChg>
      <pc:sldChg chg="del">
        <pc:chgData name="Michael Walker" userId="1221302a3d57b741" providerId="LiveId" clId="{92A58D2F-BAF5-43AA-8481-17D7DDA8BB62}" dt="2023-12-15T17:32:17.049" v="2494" actId="47"/>
        <pc:sldMkLst>
          <pc:docMk/>
          <pc:sldMk cId="1261450771" sldId="279"/>
        </pc:sldMkLst>
      </pc:sldChg>
      <pc:sldChg chg="del">
        <pc:chgData name="Michael Walker" userId="1221302a3d57b741" providerId="LiveId" clId="{92A58D2F-BAF5-43AA-8481-17D7DDA8BB62}" dt="2023-12-15T17:32:27.817" v="2501" actId="47"/>
        <pc:sldMkLst>
          <pc:docMk/>
          <pc:sldMk cId="1957379615" sldId="280"/>
        </pc:sldMkLst>
      </pc:sldChg>
      <pc:sldChg chg="del">
        <pc:chgData name="Michael Walker" userId="1221302a3d57b741" providerId="LiveId" clId="{92A58D2F-BAF5-43AA-8481-17D7DDA8BB62}" dt="2023-12-15T17:32:29.210" v="2502" actId="47"/>
        <pc:sldMkLst>
          <pc:docMk/>
          <pc:sldMk cId="965637370" sldId="281"/>
        </pc:sldMkLst>
      </pc:sldChg>
      <pc:sldChg chg="addSp delSp modSp del mod modNotesTx">
        <pc:chgData name="Michael Walker" userId="1221302a3d57b741" providerId="LiveId" clId="{92A58D2F-BAF5-43AA-8481-17D7DDA8BB62}" dt="2023-12-15T17:56:55.636" v="3322" actId="47"/>
        <pc:sldMkLst>
          <pc:docMk/>
          <pc:sldMk cId="2502974513" sldId="282"/>
        </pc:sldMkLst>
        <pc:spChg chg="del">
          <ac:chgData name="Michael Walker" userId="1221302a3d57b741" providerId="LiveId" clId="{92A58D2F-BAF5-43AA-8481-17D7DDA8BB62}" dt="2023-12-15T16:39:55.239" v="944" actId="478"/>
          <ac:spMkLst>
            <pc:docMk/>
            <pc:sldMk cId="2502974513" sldId="282"/>
            <ac:spMk id="3" creationId="{9BC3F42A-F5F1-A949-8E9A-3F06C14362A3}"/>
          </ac:spMkLst>
        </pc:spChg>
        <pc:spChg chg="mod">
          <ac:chgData name="Michael Walker" userId="1221302a3d57b741" providerId="LiveId" clId="{92A58D2F-BAF5-43AA-8481-17D7DDA8BB62}" dt="2023-12-15T16:40:04.271" v="972" actId="20577"/>
          <ac:spMkLst>
            <pc:docMk/>
            <pc:sldMk cId="2502974513" sldId="282"/>
            <ac:spMk id="4" creationId="{5F172501-6A68-DFCD-046E-3086E9D48EC5}"/>
          </ac:spMkLst>
        </pc:spChg>
        <pc:spChg chg="add del mod">
          <ac:chgData name="Michael Walker" userId="1221302a3d57b741" providerId="LiveId" clId="{92A58D2F-BAF5-43AA-8481-17D7DDA8BB62}" dt="2023-12-15T16:39:57.045" v="945" actId="478"/>
          <ac:spMkLst>
            <pc:docMk/>
            <pc:sldMk cId="2502974513" sldId="282"/>
            <ac:spMk id="5" creationId="{4039B63F-5E3F-F318-48EC-8A4AF024099D}"/>
          </ac:spMkLst>
        </pc:spChg>
        <pc:picChg chg="add del mod">
          <ac:chgData name="Michael Walker" userId="1221302a3d57b741" providerId="LiveId" clId="{92A58D2F-BAF5-43AA-8481-17D7DDA8BB62}" dt="2023-12-15T16:50:44.644" v="1092" actId="478"/>
          <ac:picMkLst>
            <pc:docMk/>
            <pc:sldMk cId="2502974513" sldId="282"/>
            <ac:picMk id="7" creationId="{C3FC522B-E00F-C54E-5735-35E8FA4DD5F5}"/>
          </ac:picMkLst>
        </pc:picChg>
        <pc:picChg chg="add del">
          <ac:chgData name="Michael Walker" userId="1221302a3d57b741" providerId="LiveId" clId="{92A58D2F-BAF5-43AA-8481-17D7DDA8BB62}" dt="2023-12-15T16:50:42.466" v="1091" actId="478"/>
          <ac:picMkLst>
            <pc:docMk/>
            <pc:sldMk cId="2502974513" sldId="282"/>
            <ac:picMk id="9" creationId="{F49787A5-40E4-2851-5811-09A941FB2658}"/>
          </ac:picMkLst>
        </pc:picChg>
        <pc:picChg chg="add del mod">
          <ac:chgData name="Michael Walker" userId="1221302a3d57b741" providerId="LiveId" clId="{92A58D2F-BAF5-43AA-8481-17D7DDA8BB62}" dt="2023-12-15T17:56:46.681" v="3319" actId="21"/>
          <ac:picMkLst>
            <pc:docMk/>
            <pc:sldMk cId="2502974513" sldId="282"/>
            <ac:picMk id="11" creationId="{A4D6D13C-8778-862B-6108-3B6469A30116}"/>
          </ac:picMkLst>
        </pc:picChg>
      </pc:sldChg>
      <pc:sldChg chg="del">
        <pc:chgData name="Michael Walker" userId="1221302a3d57b741" providerId="LiveId" clId="{92A58D2F-BAF5-43AA-8481-17D7DDA8BB62}" dt="2023-12-15T17:32:12.426" v="2492" actId="47"/>
        <pc:sldMkLst>
          <pc:docMk/>
          <pc:sldMk cId="3446758504" sldId="283"/>
        </pc:sldMkLst>
      </pc:sldChg>
      <pc:sldChg chg="del">
        <pc:chgData name="Michael Walker" userId="1221302a3d57b741" providerId="LiveId" clId="{92A58D2F-BAF5-43AA-8481-17D7DDA8BB62}" dt="2023-12-15T17:32:25.072" v="2499" actId="47"/>
        <pc:sldMkLst>
          <pc:docMk/>
          <pc:sldMk cId="3961873696" sldId="284"/>
        </pc:sldMkLst>
      </pc:sldChg>
      <pc:sldChg chg="del">
        <pc:chgData name="Michael Walker" userId="1221302a3d57b741" providerId="LiveId" clId="{92A58D2F-BAF5-43AA-8481-17D7DDA8BB62}" dt="2023-12-15T17:00:11.833" v="1101" actId="47"/>
        <pc:sldMkLst>
          <pc:docMk/>
          <pc:sldMk cId="1419695317" sldId="285"/>
        </pc:sldMkLst>
      </pc:sldChg>
      <pc:sldChg chg="del">
        <pc:chgData name="Michael Walker" userId="1221302a3d57b741" providerId="LiveId" clId="{92A58D2F-BAF5-43AA-8481-17D7DDA8BB62}" dt="2023-12-15T17:32:24.147" v="2498" actId="47"/>
        <pc:sldMkLst>
          <pc:docMk/>
          <pc:sldMk cId="3427825410" sldId="286"/>
        </pc:sldMkLst>
      </pc:sldChg>
      <pc:sldChg chg="modSp del mod ord">
        <pc:chgData name="Michael Walker" userId="1221302a3d57b741" providerId="LiveId" clId="{92A58D2F-BAF5-43AA-8481-17D7DDA8BB62}" dt="2023-12-15T17:32:08.332" v="2489" actId="47"/>
        <pc:sldMkLst>
          <pc:docMk/>
          <pc:sldMk cId="3584729766" sldId="287"/>
        </pc:sldMkLst>
        <pc:spChg chg="mod">
          <ac:chgData name="Michael Walker" userId="1221302a3d57b741" providerId="LiveId" clId="{92A58D2F-BAF5-43AA-8481-17D7DDA8BB62}" dt="2023-12-15T17:00:37.622" v="1120" actId="20577"/>
          <ac:spMkLst>
            <pc:docMk/>
            <pc:sldMk cId="3584729766" sldId="287"/>
            <ac:spMk id="3" creationId="{861B1B0F-B518-060A-324E-348F7BD41520}"/>
          </ac:spMkLst>
        </pc:spChg>
      </pc:sldChg>
      <pc:sldChg chg="del">
        <pc:chgData name="Michael Walker" userId="1221302a3d57b741" providerId="LiveId" clId="{92A58D2F-BAF5-43AA-8481-17D7DDA8BB62}" dt="2023-12-15T17:32:09.130" v="2490" actId="47"/>
        <pc:sldMkLst>
          <pc:docMk/>
          <pc:sldMk cId="1595250259" sldId="288"/>
        </pc:sldMkLst>
      </pc:sldChg>
      <pc:sldChg chg="del">
        <pc:chgData name="Michael Walker" userId="1221302a3d57b741" providerId="LiveId" clId="{92A58D2F-BAF5-43AA-8481-17D7DDA8BB62}" dt="2023-12-15T17:32:10.840" v="2491" actId="47"/>
        <pc:sldMkLst>
          <pc:docMk/>
          <pc:sldMk cId="59655753" sldId="289"/>
        </pc:sldMkLst>
      </pc:sldChg>
      <pc:sldChg chg="del">
        <pc:chgData name="Michael Walker" userId="1221302a3d57b741" providerId="LiveId" clId="{92A58D2F-BAF5-43AA-8481-17D7DDA8BB62}" dt="2023-12-15T17:32:15.760" v="2493" actId="47"/>
        <pc:sldMkLst>
          <pc:docMk/>
          <pc:sldMk cId="2095262245" sldId="290"/>
        </pc:sldMkLst>
      </pc:sldChg>
      <pc:sldChg chg="del">
        <pc:chgData name="Michael Walker" userId="1221302a3d57b741" providerId="LiveId" clId="{92A58D2F-BAF5-43AA-8481-17D7DDA8BB62}" dt="2023-12-15T17:32:18.441" v="2495" actId="47"/>
        <pc:sldMkLst>
          <pc:docMk/>
          <pc:sldMk cId="1778834752" sldId="291"/>
        </pc:sldMkLst>
      </pc:sldChg>
      <pc:sldChg chg="del">
        <pc:chgData name="Michael Walker" userId="1221302a3d57b741" providerId="LiveId" clId="{92A58D2F-BAF5-43AA-8481-17D7DDA8BB62}" dt="2023-12-15T17:32:20.418" v="2496" actId="47"/>
        <pc:sldMkLst>
          <pc:docMk/>
          <pc:sldMk cId="747069051" sldId="292"/>
        </pc:sldMkLst>
      </pc:sldChg>
      <pc:sldChg chg="addSp delSp modSp add mod modClrScheme chgLayout">
        <pc:chgData name="Michael Walker" userId="1221302a3d57b741" providerId="LiveId" clId="{92A58D2F-BAF5-43AA-8481-17D7DDA8BB62}" dt="2023-12-15T19:46:44.601" v="4241" actId="11"/>
        <pc:sldMkLst>
          <pc:docMk/>
          <pc:sldMk cId="3941767176" sldId="293"/>
        </pc:sldMkLst>
        <pc:spChg chg="mod">
          <ac:chgData name="Michael Walker" userId="1221302a3d57b741" providerId="LiveId" clId="{92A58D2F-BAF5-43AA-8481-17D7DDA8BB62}" dt="2023-12-15T19:21:52.783" v="4235" actId="164"/>
          <ac:spMkLst>
            <pc:docMk/>
            <pc:sldMk cId="3941767176" sldId="293"/>
            <ac:spMk id="4" creationId="{74479F13-2EAD-7840-A0B5-C24886125D04}"/>
          </ac:spMkLst>
        </pc:spChg>
        <pc:spChg chg="mod">
          <ac:chgData name="Michael Walker" userId="1221302a3d57b741" providerId="LiveId" clId="{92A58D2F-BAF5-43AA-8481-17D7DDA8BB62}" dt="2023-12-15T19:21:52.783" v="4235" actId="164"/>
          <ac:spMkLst>
            <pc:docMk/>
            <pc:sldMk cId="3941767176" sldId="293"/>
            <ac:spMk id="6" creationId="{DA56D3E7-B895-2D2C-22AB-A39F3E8C6147}"/>
          </ac:spMkLst>
        </pc:spChg>
        <pc:spChg chg="mod">
          <ac:chgData name="Michael Walker" userId="1221302a3d57b741" providerId="LiveId" clId="{92A58D2F-BAF5-43AA-8481-17D7DDA8BB62}" dt="2023-12-15T19:21:52.783" v="4235" actId="164"/>
          <ac:spMkLst>
            <pc:docMk/>
            <pc:sldMk cId="3941767176" sldId="293"/>
            <ac:spMk id="7" creationId="{10077C05-841D-7201-B1EB-BB518C13FD4B}"/>
          </ac:spMkLst>
        </pc:spChg>
        <pc:spChg chg="mod">
          <ac:chgData name="Michael Walker" userId="1221302a3d57b741" providerId="LiveId" clId="{92A58D2F-BAF5-43AA-8481-17D7DDA8BB62}" dt="2023-12-15T19:21:52.783" v="4235" actId="164"/>
          <ac:spMkLst>
            <pc:docMk/>
            <pc:sldMk cId="3941767176" sldId="293"/>
            <ac:spMk id="9" creationId="{4D116FB9-803B-438D-6DD0-E0D6C6416F9D}"/>
          </ac:spMkLst>
        </pc:spChg>
        <pc:spChg chg="mod">
          <ac:chgData name="Michael Walker" userId="1221302a3d57b741" providerId="LiveId" clId="{92A58D2F-BAF5-43AA-8481-17D7DDA8BB62}" dt="2023-12-15T19:21:52.783" v="4235" actId="164"/>
          <ac:spMkLst>
            <pc:docMk/>
            <pc:sldMk cId="3941767176" sldId="293"/>
            <ac:spMk id="10" creationId="{DF23AEA8-5E5F-E382-686F-15E894F46990}"/>
          </ac:spMkLst>
        </pc:spChg>
        <pc:spChg chg="mod">
          <ac:chgData name="Michael Walker" userId="1221302a3d57b741" providerId="LiveId" clId="{92A58D2F-BAF5-43AA-8481-17D7DDA8BB62}" dt="2023-12-15T19:21:52.783" v="4235" actId="164"/>
          <ac:spMkLst>
            <pc:docMk/>
            <pc:sldMk cId="3941767176" sldId="293"/>
            <ac:spMk id="12" creationId="{CA5EF09B-87B1-CC70-5092-22D90449F497}"/>
          </ac:spMkLst>
        </pc:spChg>
        <pc:spChg chg="mod">
          <ac:chgData name="Michael Walker" userId="1221302a3d57b741" providerId="LiveId" clId="{92A58D2F-BAF5-43AA-8481-17D7DDA8BB62}" dt="2023-12-15T19:21:52.783" v="4235" actId="164"/>
          <ac:spMkLst>
            <pc:docMk/>
            <pc:sldMk cId="3941767176" sldId="293"/>
            <ac:spMk id="14" creationId="{366D5382-7B07-BF99-EFBA-0CBD3B4266D1}"/>
          </ac:spMkLst>
        </pc:spChg>
        <pc:spChg chg="mod">
          <ac:chgData name="Michael Walker" userId="1221302a3d57b741" providerId="LiveId" clId="{92A58D2F-BAF5-43AA-8481-17D7DDA8BB62}" dt="2023-12-15T19:21:52.783" v="4235" actId="164"/>
          <ac:spMkLst>
            <pc:docMk/>
            <pc:sldMk cId="3941767176" sldId="293"/>
            <ac:spMk id="17" creationId="{6F65AC4C-9F33-9450-D376-BC733B17EC7B}"/>
          </ac:spMkLst>
        </pc:spChg>
        <pc:spChg chg="mod">
          <ac:chgData name="Michael Walker" userId="1221302a3d57b741" providerId="LiveId" clId="{92A58D2F-BAF5-43AA-8481-17D7DDA8BB62}" dt="2023-12-15T19:21:52.783" v="4235" actId="164"/>
          <ac:spMkLst>
            <pc:docMk/>
            <pc:sldMk cId="3941767176" sldId="293"/>
            <ac:spMk id="18" creationId="{B17C0DE8-848A-CD7B-316C-2EFBCDE541C1}"/>
          </ac:spMkLst>
        </pc:spChg>
        <pc:spChg chg="mod">
          <ac:chgData name="Michael Walker" userId="1221302a3d57b741" providerId="LiveId" clId="{92A58D2F-BAF5-43AA-8481-17D7DDA8BB62}" dt="2023-12-15T19:21:52.783" v="4235" actId="164"/>
          <ac:spMkLst>
            <pc:docMk/>
            <pc:sldMk cId="3941767176" sldId="293"/>
            <ac:spMk id="19" creationId="{1BF87AE0-CA88-0EE4-6133-F2AA0776AB22}"/>
          </ac:spMkLst>
        </pc:spChg>
        <pc:spChg chg="mod">
          <ac:chgData name="Michael Walker" userId="1221302a3d57b741" providerId="LiveId" clId="{92A58D2F-BAF5-43AA-8481-17D7DDA8BB62}" dt="2023-12-15T19:21:52.783" v="4235" actId="164"/>
          <ac:spMkLst>
            <pc:docMk/>
            <pc:sldMk cId="3941767176" sldId="293"/>
            <ac:spMk id="21" creationId="{6B5A289F-A2B5-A7E8-9536-1E71A9C33875}"/>
          </ac:spMkLst>
        </pc:spChg>
        <pc:spChg chg="mod">
          <ac:chgData name="Michael Walker" userId="1221302a3d57b741" providerId="LiveId" clId="{92A58D2F-BAF5-43AA-8481-17D7DDA8BB62}" dt="2023-12-15T19:21:52.783" v="4235" actId="164"/>
          <ac:spMkLst>
            <pc:docMk/>
            <pc:sldMk cId="3941767176" sldId="293"/>
            <ac:spMk id="22" creationId="{B5B19479-6AB8-73FD-0C59-5A3787F55BDD}"/>
          </ac:spMkLst>
        </pc:spChg>
        <pc:spChg chg="mod">
          <ac:chgData name="Michael Walker" userId="1221302a3d57b741" providerId="LiveId" clId="{92A58D2F-BAF5-43AA-8481-17D7DDA8BB62}" dt="2023-12-15T19:21:52.783" v="4235" actId="164"/>
          <ac:spMkLst>
            <pc:docMk/>
            <pc:sldMk cId="3941767176" sldId="293"/>
            <ac:spMk id="23" creationId="{E43E439F-AB19-1624-2662-5D252D45F677}"/>
          </ac:spMkLst>
        </pc:spChg>
        <pc:spChg chg="mod">
          <ac:chgData name="Michael Walker" userId="1221302a3d57b741" providerId="LiveId" clId="{92A58D2F-BAF5-43AA-8481-17D7DDA8BB62}" dt="2023-12-15T19:21:52.783" v="4235" actId="164"/>
          <ac:spMkLst>
            <pc:docMk/>
            <pc:sldMk cId="3941767176" sldId="293"/>
            <ac:spMk id="24" creationId="{F12AF561-6CD3-0BAA-20F5-564AEB01173E}"/>
          </ac:spMkLst>
        </pc:spChg>
        <pc:spChg chg="mod">
          <ac:chgData name="Michael Walker" userId="1221302a3d57b741" providerId="LiveId" clId="{92A58D2F-BAF5-43AA-8481-17D7DDA8BB62}" dt="2023-12-15T19:21:52.783" v="4235" actId="164"/>
          <ac:spMkLst>
            <pc:docMk/>
            <pc:sldMk cId="3941767176" sldId="293"/>
            <ac:spMk id="25" creationId="{F9CEC300-B347-E839-5739-D47185782DED}"/>
          </ac:spMkLst>
        </pc:spChg>
        <pc:spChg chg="mod">
          <ac:chgData name="Michael Walker" userId="1221302a3d57b741" providerId="LiveId" clId="{92A58D2F-BAF5-43AA-8481-17D7DDA8BB62}" dt="2023-12-15T19:21:52.783" v="4235" actId="164"/>
          <ac:spMkLst>
            <pc:docMk/>
            <pc:sldMk cId="3941767176" sldId="293"/>
            <ac:spMk id="26" creationId="{512F3E8F-3144-936B-11CB-2826506E0AE6}"/>
          </ac:spMkLst>
        </pc:spChg>
        <pc:spChg chg="mod">
          <ac:chgData name="Michael Walker" userId="1221302a3d57b741" providerId="LiveId" clId="{92A58D2F-BAF5-43AA-8481-17D7DDA8BB62}" dt="2023-12-15T19:21:52.783" v="4235" actId="164"/>
          <ac:spMkLst>
            <pc:docMk/>
            <pc:sldMk cId="3941767176" sldId="293"/>
            <ac:spMk id="27" creationId="{939B5CA2-DCF0-8D17-A62F-50B7584442C0}"/>
          </ac:spMkLst>
        </pc:spChg>
        <pc:spChg chg="mod">
          <ac:chgData name="Michael Walker" userId="1221302a3d57b741" providerId="LiveId" clId="{92A58D2F-BAF5-43AA-8481-17D7DDA8BB62}" dt="2023-12-15T19:21:52.783" v="4235" actId="164"/>
          <ac:spMkLst>
            <pc:docMk/>
            <pc:sldMk cId="3941767176" sldId="293"/>
            <ac:spMk id="28" creationId="{AE7A9BF1-07C2-EEE1-1B15-EFD2E1879469}"/>
          </ac:spMkLst>
        </pc:spChg>
        <pc:spChg chg="mod">
          <ac:chgData name="Michael Walker" userId="1221302a3d57b741" providerId="LiveId" clId="{92A58D2F-BAF5-43AA-8481-17D7DDA8BB62}" dt="2023-12-15T19:21:52.783" v="4235" actId="164"/>
          <ac:spMkLst>
            <pc:docMk/>
            <pc:sldMk cId="3941767176" sldId="293"/>
            <ac:spMk id="29" creationId="{D08DE3B8-6051-3C16-1684-BF139BA58192}"/>
          </ac:spMkLst>
        </pc:spChg>
        <pc:spChg chg="mod">
          <ac:chgData name="Michael Walker" userId="1221302a3d57b741" providerId="LiveId" clId="{92A58D2F-BAF5-43AA-8481-17D7DDA8BB62}" dt="2023-12-15T19:21:52.783" v="4235" actId="164"/>
          <ac:spMkLst>
            <pc:docMk/>
            <pc:sldMk cId="3941767176" sldId="293"/>
            <ac:spMk id="30" creationId="{D906DFB8-AF70-76E8-A866-F02918867034}"/>
          </ac:spMkLst>
        </pc:spChg>
        <pc:spChg chg="del">
          <ac:chgData name="Michael Walker" userId="1221302a3d57b741" providerId="LiveId" clId="{92A58D2F-BAF5-43AA-8481-17D7DDA8BB62}" dt="2023-12-15T18:41:22.475" v="3654" actId="478"/>
          <ac:spMkLst>
            <pc:docMk/>
            <pc:sldMk cId="3941767176" sldId="293"/>
            <ac:spMk id="31" creationId="{46F12695-3ED3-9C20-DFBE-A9ABC7A21B3A}"/>
          </ac:spMkLst>
        </pc:spChg>
        <pc:spChg chg="mod">
          <ac:chgData name="Michael Walker" userId="1221302a3d57b741" providerId="LiveId" clId="{92A58D2F-BAF5-43AA-8481-17D7DDA8BB62}" dt="2023-12-15T19:21:52.783" v="4235" actId="164"/>
          <ac:spMkLst>
            <pc:docMk/>
            <pc:sldMk cId="3941767176" sldId="293"/>
            <ac:spMk id="33" creationId="{6A900026-D811-58CF-FA62-FE142E1B3CD0}"/>
          </ac:spMkLst>
        </pc:spChg>
        <pc:spChg chg="mod">
          <ac:chgData name="Michael Walker" userId="1221302a3d57b741" providerId="LiveId" clId="{92A58D2F-BAF5-43AA-8481-17D7DDA8BB62}" dt="2023-12-15T19:21:52.783" v="4235" actId="164"/>
          <ac:spMkLst>
            <pc:docMk/>
            <pc:sldMk cId="3941767176" sldId="293"/>
            <ac:spMk id="34" creationId="{53BB3A66-89BF-5C77-8105-AFF623A96AD0}"/>
          </ac:spMkLst>
        </pc:spChg>
        <pc:spChg chg="mod">
          <ac:chgData name="Michael Walker" userId="1221302a3d57b741" providerId="LiveId" clId="{92A58D2F-BAF5-43AA-8481-17D7DDA8BB62}" dt="2023-12-15T19:21:52.783" v="4235" actId="164"/>
          <ac:spMkLst>
            <pc:docMk/>
            <pc:sldMk cId="3941767176" sldId="293"/>
            <ac:spMk id="35" creationId="{1A6E4E2C-D6EC-648A-E2F9-4515D10350A5}"/>
          </ac:spMkLst>
        </pc:spChg>
        <pc:spChg chg="add mod">
          <ac:chgData name="Michael Walker" userId="1221302a3d57b741" providerId="LiveId" clId="{92A58D2F-BAF5-43AA-8481-17D7DDA8BB62}" dt="2023-12-15T19:21:52.783" v="4235" actId="164"/>
          <ac:spMkLst>
            <pc:docMk/>
            <pc:sldMk cId="3941767176" sldId="293"/>
            <ac:spMk id="43" creationId="{19AE30BC-65BD-EF28-1DE8-A14C584F11A1}"/>
          </ac:spMkLst>
        </pc:spChg>
        <pc:spChg chg="add del mod">
          <ac:chgData name="Michael Walker" userId="1221302a3d57b741" providerId="LiveId" clId="{92A58D2F-BAF5-43AA-8481-17D7DDA8BB62}" dt="2023-12-15T18:56:32.791" v="4058" actId="21"/>
          <ac:spMkLst>
            <pc:docMk/>
            <pc:sldMk cId="3941767176" sldId="293"/>
            <ac:spMk id="76" creationId="{E61C2266-0429-D52A-4919-42AF8E4E7728}"/>
          </ac:spMkLst>
        </pc:spChg>
        <pc:spChg chg="add del mod">
          <ac:chgData name="Michael Walker" userId="1221302a3d57b741" providerId="LiveId" clId="{92A58D2F-BAF5-43AA-8481-17D7DDA8BB62}" dt="2023-12-15T18:45:13.061" v="3837"/>
          <ac:spMkLst>
            <pc:docMk/>
            <pc:sldMk cId="3941767176" sldId="293"/>
            <ac:spMk id="87" creationId="{0708466D-2609-2636-8D87-C29ECFA71FF8}"/>
          </ac:spMkLst>
        </pc:spChg>
        <pc:spChg chg="add del mod">
          <ac:chgData name="Michael Walker" userId="1221302a3d57b741" providerId="LiveId" clId="{92A58D2F-BAF5-43AA-8481-17D7DDA8BB62}" dt="2023-12-15T18:45:25.681" v="3858"/>
          <ac:spMkLst>
            <pc:docMk/>
            <pc:sldMk cId="3941767176" sldId="293"/>
            <ac:spMk id="89" creationId="{E5627BE5-5467-DEC5-090C-997FF1DF8B9F}"/>
          </ac:spMkLst>
        </pc:spChg>
        <pc:spChg chg="add mod">
          <ac:chgData name="Michael Walker" userId="1221302a3d57b741" providerId="LiveId" clId="{92A58D2F-BAF5-43AA-8481-17D7DDA8BB62}" dt="2023-12-15T19:21:52.783" v="4235" actId="164"/>
          <ac:spMkLst>
            <pc:docMk/>
            <pc:sldMk cId="3941767176" sldId="293"/>
            <ac:spMk id="90" creationId="{9B8BECC8-3531-9439-AF6C-C34C85B7FBAF}"/>
          </ac:spMkLst>
        </pc:spChg>
        <pc:spChg chg="mod">
          <ac:chgData name="Michael Walker" userId="1221302a3d57b741" providerId="LiveId" clId="{92A58D2F-BAF5-43AA-8481-17D7DDA8BB62}" dt="2023-12-15T19:21:52.783" v="4235" actId="164"/>
          <ac:spMkLst>
            <pc:docMk/>
            <pc:sldMk cId="3941767176" sldId="293"/>
            <ac:spMk id="100" creationId="{2C17262B-70FF-4163-4B1E-B83AD4EBF0C0}"/>
          </ac:spMkLst>
        </pc:spChg>
        <pc:spChg chg="add mod">
          <ac:chgData name="Michael Walker" userId="1221302a3d57b741" providerId="LiveId" clId="{92A58D2F-BAF5-43AA-8481-17D7DDA8BB62}" dt="2023-12-15T19:46:44.601" v="4241" actId="11"/>
          <ac:spMkLst>
            <pc:docMk/>
            <pc:sldMk cId="3941767176" sldId="293"/>
            <ac:spMk id="103" creationId="{BCCF63AC-AA8A-25E6-8E32-D3238028EB7A}"/>
          </ac:spMkLst>
        </pc:spChg>
        <pc:grpChg chg="add mod">
          <ac:chgData name="Michael Walker" userId="1221302a3d57b741" providerId="LiveId" clId="{92A58D2F-BAF5-43AA-8481-17D7DDA8BB62}" dt="2023-12-15T19:21:52.783" v="4235" actId="164"/>
          <ac:grpSpMkLst>
            <pc:docMk/>
            <pc:sldMk cId="3941767176" sldId="293"/>
            <ac:grpSpMk id="2" creationId="{D3304D34-B1A0-EAB2-08F6-8DD25A0AA9A8}"/>
          </ac:grpSpMkLst>
        </pc:grpChg>
        <pc:cxnChg chg="mod">
          <ac:chgData name="Michael Walker" userId="1221302a3d57b741" providerId="LiveId" clId="{92A58D2F-BAF5-43AA-8481-17D7DDA8BB62}" dt="2023-12-15T19:21:52.783" v="4235" actId="164"/>
          <ac:cxnSpMkLst>
            <pc:docMk/>
            <pc:sldMk cId="3941767176" sldId="293"/>
            <ac:cxnSpMk id="38" creationId="{025453D0-6715-9E2B-185D-5B6DB3A3F947}"/>
          </ac:cxnSpMkLst>
        </pc:cxnChg>
        <pc:cxnChg chg="mod">
          <ac:chgData name="Michael Walker" userId="1221302a3d57b741" providerId="LiveId" clId="{92A58D2F-BAF5-43AA-8481-17D7DDA8BB62}" dt="2023-12-15T19:21:52.783" v="4235" actId="164"/>
          <ac:cxnSpMkLst>
            <pc:docMk/>
            <pc:sldMk cId="3941767176" sldId="293"/>
            <ac:cxnSpMk id="40" creationId="{1D40D9B9-9BAE-FC2A-E04D-21A62987C89E}"/>
          </ac:cxnSpMkLst>
        </pc:cxnChg>
        <pc:cxnChg chg="mod">
          <ac:chgData name="Michael Walker" userId="1221302a3d57b741" providerId="LiveId" clId="{92A58D2F-BAF5-43AA-8481-17D7DDA8BB62}" dt="2023-12-15T19:21:52.783" v="4235" actId="164"/>
          <ac:cxnSpMkLst>
            <pc:docMk/>
            <pc:sldMk cId="3941767176" sldId="293"/>
            <ac:cxnSpMk id="46" creationId="{882E4EC5-382C-CEB2-16D3-F808EE82354E}"/>
          </ac:cxnSpMkLst>
        </pc:cxnChg>
        <pc:cxnChg chg="mod">
          <ac:chgData name="Michael Walker" userId="1221302a3d57b741" providerId="LiveId" clId="{92A58D2F-BAF5-43AA-8481-17D7DDA8BB62}" dt="2023-12-15T19:21:52.783" v="4235" actId="164"/>
          <ac:cxnSpMkLst>
            <pc:docMk/>
            <pc:sldMk cId="3941767176" sldId="293"/>
            <ac:cxnSpMk id="49" creationId="{C8085862-A4E6-0B3B-DEF8-A37056255E0C}"/>
          </ac:cxnSpMkLst>
        </pc:cxnChg>
        <pc:cxnChg chg="mod">
          <ac:chgData name="Michael Walker" userId="1221302a3d57b741" providerId="LiveId" clId="{92A58D2F-BAF5-43AA-8481-17D7DDA8BB62}" dt="2023-12-15T19:21:52.783" v="4235" actId="164"/>
          <ac:cxnSpMkLst>
            <pc:docMk/>
            <pc:sldMk cId="3941767176" sldId="293"/>
            <ac:cxnSpMk id="55" creationId="{2D96294A-D226-3A52-3C4F-9AE2EEA28077}"/>
          </ac:cxnSpMkLst>
        </pc:cxnChg>
        <pc:cxnChg chg="mod">
          <ac:chgData name="Michael Walker" userId="1221302a3d57b741" providerId="LiveId" clId="{92A58D2F-BAF5-43AA-8481-17D7DDA8BB62}" dt="2023-12-15T19:21:52.783" v="4235" actId="164"/>
          <ac:cxnSpMkLst>
            <pc:docMk/>
            <pc:sldMk cId="3941767176" sldId="293"/>
            <ac:cxnSpMk id="58" creationId="{FE253CA9-996B-361C-571B-A6BAEEAD8DAC}"/>
          </ac:cxnSpMkLst>
        </pc:cxnChg>
        <pc:cxnChg chg="add mod">
          <ac:chgData name="Michael Walker" userId="1221302a3d57b741" providerId="LiveId" clId="{92A58D2F-BAF5-43AA-8481-17D7DDA8BB62}" dt="2023-12-15T19:21:52.783" v="4235" actId="164"/>
          <ac:cxnSpMkLst>
            <pc:docMk/>
            <pc:sldMk cId="3941767176" sldId="293"/>
            <ac:cxnSpMk id="59" creationId="{72BCE7C6-DE98-A846-CDC2-99374CDD825D}"/>
          </ac:cxnSpMkLst>
        </pc:cxnChg>
        <pc:cxnChg chg="mod">
          <ac:chgData name="Michael Walker" userId="1221302a3d57b741" providerId="LiveId" clId="{92A58D2F-BAF5-43AA-8481-17D7DDA8BB62}" dt="2023-12-15T19:21:52.783" v="4235" actId="164"/>
          <ac:cxnSpMkLst>
            <pc:docMk/>
            <pc:sldMk cId="3941767176" sldId="293"/>
            <ac:cxnSpMk id="61" creationId="{85649ACF-F136-A59E-4700-D491B5ADBE11}"/>
          </ac:cxnSpMkLst>
        </pc:cxnChg>
        <pc:cxnChg chg="mod">
          <ac:chgData name="Michael Walker" userId="1221302a3d57b741" providerId="LiveId" clId="{92A58D2F-BAF5-43AA-8481-17D7DDA8BB62}" dt="2023-12-15T19:21:52.783" v="4235" actId="164"/>
          <ac:cxnSpMkLst>
            <pc:docMk/>
            <pc:sldMk cId="3941767176" sldId="293"/>
            <ac:cxnSpMk id="64" creationId="{BF5E6054-7335-BFBF-E302-86E291AB2349}"/>
          </ac:cxnSpMkLst>
        </pc:cxnChg>
        <pc:cxnChg chg="mod">
          <ac:chgData name="Michael Walker" userId="1221302a3d57b741" providerId="LiveId" clId="{92A58D2F-BAF5-43AA-8481-17D7DDA8BB62}" dt="2023-12-15T19:21:52.783" v="4235" actId="164"/>
          <ac:cxnSpMkLst>
            <pc:docMk/>
            <pc:sldMk cId="3941767176" sldId="293"/>
            <ac:cxnSpMk id="67" creationId="{A578308E-70B6-D620-8DF0-8A432ED04394}"/>
          </ac:cxnSpMkLst>
        </pc:cxnChg>
        <pc:cxnChg chg="mod">
          <ac:chgData name="Michael Walker" userId="1221302a3d57b741" providerId="LiveId" clId="{92A58D2F-BAF5-43AA-8481-17D7DDA8BB62}" dt="2023-12-15T19:21:52.783" v="4235" actId="164"/>
          <ac:cxnSpMkLst>
            <pc:docMk/>
            <pc:sldMk cId="3941767176" sldId="293"/>
            <ac:cxnSpMk id="72" creationId="{BC9CF52F-6B24-C8AA-3E6E-36522FD1DE31}"/>
          </ac:cxnSpMkLst>
        </pc:cxnChg>
        <pc:cxnChg chg="mod">
          <ac:chgData name="Michael Walker" userId="1221302a3d57b741" providerId="LiveId" clId="{92A58D2F-BAF5-43AA-8481-17D7DDA8BB62}" dt="2023-12-15T19:21:52.783" v="4235" actId="164"/>
          <ac:cxnSpMkLst>
            <pc:docMk/>
            <pc:sldMk cId="3941767176" sldId="293"/>
            <ac:cxnSpMk id="74" creationId="{945C96D3-B752-EE39-CF99-631D2C3DB2E8}"/>
          </ac:cxnSpMkLst>
        </pc:cxnChg>
        <pc:cxnChg chg="mod">
          <ac:chgData name="Michael Walker" userId="1221302a3d57b741" providerId="LiveId" clId="{92A58D2F-BAF5-43AA-8481-17D7DDA8BB62}" dt="2023-12-15T19:21:52.783" v="4235" actId="164"/>
          <ac:cxnSpMkLst>
            <pc:docMk/>
            <pc:sldMk cId="3941767176" sldId="293"/>
            <ac:cxnSpMk id="77" creationId="{AD58022A-86FA-68DA-B9A3-32F4AD12249C}"/>
          </ac:cxnSpMkLst>
        </pc:cxnChg>
        <pc:cxnChg chg="mod">
          <ac:chgData name="Michael Walker" userId="1221302a3d57b741" providerId="LiveId" clId="{92A58D2F-BAF5-43AA-8481-17D7DDA8BB62}" dt="2023-12-15T19:21:52.783" v="4235" actId="164"/>
          <ac:cxnSpMkLst>
            <pc:docMk/>
            <pc:sldMk cId="3941767176" sldId="293"/>
            <ac:cxnSpMk id="80" creationId="{2D0E7C34-61BC-7400-D249-595610D73759}"/>
          </ac:cxnSpMkLst>
        </pc:cxnChg>
        <pc:cxnChg chg="mod">
          <ac:chgData name="Michael Walker" userId="1221302a3d57b741" providerId="LiveId" clId="{92A58D2F-BAF5-43AA-8481-17D7DDA8BB62}" dt="2023-12-15T19:21:52.783" v="4235" actId="164"/>
          <ac:cxnSpMkLst>
            <pc:docMk/>
            <pc:sldMk cId="3941767176" sldId="293"/>
            <ac:cxnSpMk id="83" creationId="{639FD97C-E1C3-A80B-5384-5C65760054BF}"/>
          </ac:cxnSpMkLst>
        </pc:cxnChg>
        <pc:cxnChg chg="mod">
          <ac:chgData name="Michael Walker" userId="1221302a3d57b741" providerId="LiveId" clId="{92A58D2F-BAF5-43AA-8481-17D7DDA8BB62}" dt="2023-12-15T19:21:52.783" v="4235" actId="164"/>
          <ac:cxnSpMkLst>
            <pc:docMk/>
            <pc:sldMk cId="3941767176" sldId="293"/>
            <ac:cxnSpMk id="86" creationId="{B2BF4C81-3553-44F3-4A13-5AF58B2E1C82}"/>
          </ac:cxnSpMkLst>
        </pc:cxnChg>
        <pc:cxnChg chg="mod">
          <ac:chgData name="Michael Walker" userId="1221302a3d57b741" providerId="LiveId" clId="{92A58D2F-BAF5-43AA-8481-17D7DDA8BB62}" dt="2023-12-15T19:21:52.783" v="4235" actId="164"/>
          <ac:cxnSpMkLst>
            <pc:docMk/>
            <pc:sldMk cId="3941767176" sldId="293"/>
            <ac:cxnSpMk id="91" creationId="{92FBA6B4-73B2-E576-4394-7AF91C3EFDF0}"/>
          </ac:cxnSpMkLst>
        </pc:cxnChg>
        <pc:cxnChg chg="mod">
          <ac:chgData name="Michael Walker" userId="1221302a3d57b741" providerId="LiveId" clId="{92A58D2F-BAF5-43AA-8481-17D7DDA8BB62}" dt="2023-12-15T19:21:52.783" v="4235" actId="164"/>
          <ac:cxnSpMkLst>
            <pc:docMk/>
            <pc:sldMk cId="3941767176" sldId="293"/>
            <ac:cxnSpMk id="95" creationId="{F3B196F0-7C4D-84F1-5286-7F39CF65B7FC}"/>
          </ac:cxnSpMkLst>
        </pc:cxnChg>
        <pc:cxnChg chg="del mod">
          <ac:chgData name="Michael Walker" userId="1221302a3d57b741" providerId="LiveId" clId="{92A58D2F-BAF5-43AA-8481-17D7DDA8BB62}" dt="2023-12-15T18:43:28.678" v="3793" actId="478"/>
          <ac:cxnSpMkLst>
            <pc:docMk/>
            <pc:sldMk cId="3941767176" sldId="293"/>
            <ac:cxnSpMk id="101" creationId="{42F1566B-4DD8-2943-A2A9-D97903546034}"/>
          </ac:cxnSpMkLst>
        </pc:cxnChg>
        <pc:cxnChg chg="add mod">
          <ac:chgData name="Michael Walker" userId="1221302a3d57b741" providerId="LiveId" clId="{92A58D2F-BAF5-43AA-8481-17D7DDA8BB62}" dt="2023-12-15T19:21:52.783" v="4235" actId="164"/>
          <ac:cxnSpMkLst>
            <pc:docMk/>
            <pc:sldMk cId="3941767176" sldId="293"/>
            <ac:cxnSpMk id="112" creationId="{00B62F59-BE7D-FCF0-3C1E-516B47358D54}"/>
          </ac:cxnSpMkLst>
        </pc:cxnChg>
      </pc:sldChg>
      <pc:sldChg chg="add del ord">
        <pc:chgData name="Michael Walker" userId="1221302a3d57b741" providerId="LiveId" clId="{92A58D2F-BAF5-43AA-8481-17D7DDA8BB62}" dt="2023-12-15T16:25:38.169" v="641" actId="47"/>
        <pc:sldMkLst>
          <pc:docMk/>
          <pc:sldMk cId="1442458372" sldId="294"/>
        </pc:sldMkLst>
      </pc:sldChg>
      <pc:sldChg chg="add del">
        <pc:chgData name="Michael Walker" userId="1221302a3d57b741" providerId="LiveId" clId="{92A58D2F-BAF5-43AA-8481-17D7DDA8BB62}" dt="2023-12-15T17:08:27.287" v="1336" actId="47"/>
        <pc:sldMkLst>
          <pc:docMk/>
          <pc:sldMk cId="2853277829" sldId="295"/>
        </pc:sldMkLst>
      </pc:sldChg>
      <pc:sldChg chg="addSp delSp modSp add mod chgLayout">
        <pc:chgData name="Michael Walker" userId="1221302a3d57b741" providerId="LiveId" clId="{92A58D2F-BAF5-43AA-8481-17D7DDA8BB62}" dt="2023-12-15T19:03:26.819" v="4234" actId="1036"/>
        <pc:sldMkLst>
          <pc:docMk/>
          <pc:sldMk cId="1674359017" sldId="296"/>
        </pc:sldMkLst>
        <pc:spChg chg="add del mod ord">
          <ac:chgData name="Michael Walker" userId="1221302a3d57b741" providerId="LiveId" clId="{92A58D2F-BAF5-43AA-8481-17D7DDA8BB62}" dt="2023-12-15T16:26:28.643" v="647" actId="478"/>
          <ac:spMkLst>
            <pc:docMk/>
            <pc:sldMk cId="1674359017" sldId="296"/>
            <ac:spMk id="2" creationId="{0C74BA8E-F50A-D27E-AA4D-8DBEB144397C}"/>
          </ac:spMkLst>
        </pc:spChg>
        <pc:spChg chg="add mod ord">
          <ac:chgData name="Michael Walker" userId="1221302a3d57b741" providerId="LiveId" clId="{92A58D2F-BAF5-43AA-8481-17D7DDA8BB62}" dt="2023-12-15T19:03:26.819" v="4234" actId="1036"/>
          <ac:spMkLst>
            <pc:docMk/>
            <pc:sldMk cId="1674359017" sldId="296"/>
            <ac:spMk id="3" creationId="{C39EEEAB-3449-18F2-AFCA-A8DD6220DAE7}"/>
          </ac:spMkLst>
        </pc:spChg>
        <pc:spChg chg="add del mod">
          <ac:chgData name="Michael Walker" userId="1221302a3d57b741" providerId="LiveId" clId="{92A58D2F-BAF5-43AA-8481-17D7DDA8BB62}" dt="2023-12-15T18:56:58.836" v="4084" actId="478"/>
          <ac:spMkLst>
            <pc:docMk/>
            <pc:sldMk cId="1674359017" sldId="296"/>
            <ac:spMk id="5" creationId="{E23EED47-E228-7125-6A93-837E0685F3F5}"/>
          </ac:spMkLst>
        </pc:spChg>
        <pc:spChg chg="mod">
          <ac:chgData name="Michael Walker" userId="1221302a3d57b741" providerId="LiveId" clId="{92A58D2F-BAF5-43AA-8481-17D7DDA8BB62}" dt="2023-12-15T18:56:47.840" v="4081" actId="20577"/>
          <ac:spMkLst>
            <pc:docMk/>
            <pc:sldMk cId="1674359017" sldId="296"/>
            <ac:spMk id="6" creationId="{2D8CA16E-9DFF-95F1-9433-E1AC32824A6B}"/>
          </ac:spMkLst>
        </pc:spChg>
        <pc:spChg chg="del">
          <ac:chgData name="Michael Walker" userId="1221302a3d57b741" providerId="LiveId" clId="{92A58D2F-BAF5-43AA-8481-17D7DDA8BB62}" dt="2023-12-15T16:25:56.080" v="643" actId="478"/>
          <ac:spMkLst>
            <pc:docMk/>
            <pc:sldMk cId="1674359017" sldId="296"/>
            <ac:spMk id="15" creationId="{005F782B-2DFF-24E3-5B5B-CBBAA79006DA}"/>
          </ac:spMkLst>
        </pc:spChg>
        <pc:spChg chg="del">
          <ac:chgData name="Michael Walker" userId="1221302a3d57b741" providerId="LiveId" clId="{92A58D2F-BAF5-43AA-8481-17D7DDA8BB62}" dt="2023-12-15T16:25:53.299" v="642" actId="478"/>
          <ac:spMkLst>
            <pc:docMk/>
            <pc:sldMk cId="1674359017" sldId="296"/>
            <ac:spMk id="18" creationId="{99D3933B-03AF-AB58-1522-D7D328C87C73}"/>
          </ac:spMkLst>
        </pc:spChg>
        <pc:spChg chg="del">
          <ac:chgData name="Michael Walker" userId="1221302a3d57b741" providerId="LiveId" clId="{92A58D2F-BAF5-43AA-8481-17D7DDA8BB62}" dt="2023-12-15T16:25:53.299" v="642" actId="478"/>
          <ac:spMkLst>
            <pc:docMk/>
            <pc:sldMk cId="1674359017" sldId="296"/>
            <ac:spMk id="19" creationId="{6EC35BCD-AACE-A1EF-5D93-5063CF151066}"/>
          </ac:spMkLst>
        </pc:spChg>
        <pc:spChg chg="del">
          <ac:chgData name="Michael Walker" userId="1221302a3d57b741" providerId="LiveId" clId="{92A58D2F-BAF5-43AA-8481-17D7DDA8BB62}" dt="2023-12-15T16:25:53.299" v="642" actId="478"/>
          <ac:spMkLst>
            <pc:docMk/>
            <pc:sldMk cId="1674359017" sldId="296"/>
            <ac:spMk id="20" creationId="{91F4A05E-17CC-B7C0-6710-1FEA409BA2A9}"/>
          </ac:spMkLst>
        </pc:spChg>
        <pc:spChg chg="del">
          <ac:chgData name="Michael Walker" userId="1221302a3d57b741" providerId="LiveId" clId="{92A58D2F-BAF5-43AA-8481-17D7DDA8BB62}" dt="2023-12-15T16:25:58.647" v="644" actId="478"/>
          <ac:spMkLst>
            <pc:docMk/>
            <pc:sldMk cId="1674359017" sldId="296"/>
            <ac:spMk id="21" creationId="{5AA4A2B3-1C26-1836-FCE0-6F031D3805AB}"/>
          </ac:spMkLst>
        </pc:spChg>
        <pc:picChg chg="del">
          <ac:chgData name="Michael Walker" userId="1221302a3d57b741" providerId="LiveId" clId="{92A58D2F-BAF5-43AA-8481-17D7DDA8BB62}" dt="2023-12-15T16:25:53.299" v="642" actId="478"/>
          <ac:picMkLst>
            <pc:docMk/>
            <pc:sldMk cId="1674359017" sldId="296"/>
            <ac:picMk id="4" creationId="{4A2D9EDF-A9B6-093B-D7BD-57A72839F192}"/>
          </ac:picMkLst>
        </pc:picChg>
        <pc:picChg chg="del">
          <ac:chgData name="Michael Walker" userId="1221302a3d57b741" providerId="LiveId" clId="{92A58D2F-BAF5-43AA-8481-17D7DDA8BB62}" dt="2023-12-15T16:25:53.299" v="642" actId="478"/>
          <ac:picMkLst>
            <pc:docMk/>
            <pc:sldMk cId="1674359017" sldId="296"/>
            <ac:picMk id="7" creationId="{95016D6D-F83F-B263-AAD7-0631C5A38E8A}"/>
          </ac:picMkLst>
        </pc:picChg>
        <pc:picChg chg="del">
          <ac:chgData name="Michael Walker" userId="1221302a3d57b741" providerId="LiveId" clId="{92A58D2F-BAF5-43AA-8481-17D7DDA8BB62}" dt="2023-12-15T16:25:53.299" v="642" actId="478"/>
          <ac:picMkLst>
            <pc:docMk/>
            <pc:sldMk cId="1674359017" sldId="296"/>
            <ac:picMk id="9" creationId="{3C3737D0-21D1-2DAF-47F7-FED004929815}"/>
          </ac:picMkLst>
        </pc:picChg>
        <pc:picChg chg="del">
          <ac:chgData name="Michael Walker" userId="1221302a3d57b741" providerId="LiveId" clId="{92A58D2F-BAF5-43AA-8481-17D7DDA8BB62}" dt="2023-12-15T16:25:53.299" v="642" actId="478"/>
          <ac:picMkLst>
            <pc:docMk/>
            <pc:sldMk cId="1674359017" sldId="296"/>
            <ac:picMk id="11" creationId="{22F3C0C1-1071-6DAC-55EE-8D3B2210AFB7}"/>
          </ac:picMkLst>
        </pc:picChg>
        <pc:picChg chg="del">
          <ac:chgData name="Michael Walker" userId="1221302a3d57b741" providerId="LiveId" clId="{92A58D2F-BAF5-43AA-8481-17D7DDA8BB62}" dt="2023-12-15T16:26:00.334" v="645" actId="478"/>
          <ac:picMkLst>
            <pc:docMk/>
            <pc:sldMk cId="1674359017" sldId="296"/>
            <ac:picMk id="13" creationId="{C0AD2491-B4D2-1B58-B760-8BBAAF5B17A2}"/>
          </ac:picMkLst>
        </pc:picChg>
        <pc:cxnChg chg="del">
          <ac:chgData name="Michael Walker" userId="1221302a3d57b741" providerId="LiveId" clId="{92A58D2F-BAF5-43AA-8481-17D7DDA8BB62}" dt="2023-12-15T16:25:53.299" v="642" actId="478"/>
          <ac:cxnSpMkLst>
            <pc:docMk/>
            <pc:sldMk cId="1674359017" sldId="296"/>
            <ac:cxnSpMk id="24" creationId="{D4F835C3-2BC5-7A89-081D-F9081D041B2E}"/>
          </ac:cxnSpMkLst>
        </pc:cxnChg>
        <pc:cxnChg chg="del">
          <ac:chgData name="Michael Walker" userId="1221302a3d57b741" providerId="LiveId" clId="{92A58D2F-BAF5-43AA-8481-17D7DDA8BB62}" dt="2023-12-15T16:25:53.299" v="642" actId="478"/>
          <ac:cxnSpMkLst>
            <pc:docMk/>
            <pc:sldMk cId="1674359017" sldId="296"/>
            <ac:cxnSpMk id="26" creationId="{6FF2BA42-B905-3B43-5EA2-A9F427CD6FCB}"/>
          </ac:cxnSpMkLst>
        </pc:cxnChg>
        <pc:cxnChg chg="del">
          <ac:chgData name="Michael Walker" userId="1221302a3d57b741" providerId="LiveId" clId="{92A58D2F-BAF5-43AA-8481-17D7DDA8BB62}" dt="2023-12-15T16:25:53.299" v="642" actId="478"/>
          <ac:cxnSpMkLst>
            <pc:docMk/>
            <pc:sldMk cId="1674359017" sldId="296"/>
            <ac:cxnSpMk id="29" creationId="{D69C905D-F301-D8D3-2C82-2E9C94E4A35F}"/>
          </ac:cxnSpMkLst>
        </pc:cxnChg>
      </pc:sldChg>
      <pc:sldChg chg="add del">
        <pc:chgData name="Michael Walker" userId="1221302a3d57b741" providerId="LiveId" clId="{92A58D2F-BAF5-43AA-8481-17D7DDA8BB62}" dt="2023-12-15T16:07:05.161" v="54"/>
        <pc:sldMkLst>
          <pc:docMk/>
          <pc:sldMk cId="3683049239" sldId="296"/>
        </pc:sldMkLst>
      </pc:sldChg>
      <pc:sldChg chg="addSp delSp modSp add del mod ord modClrScheme chgLayout">
        <pc:chgData name="Michael Walker" userId="1221302a3d57b741" providerId="LiveId" clId="{92A58D2F-BAF5-43AA-8481-17D7DDA8BB62}" dt="2023-12-15T18:56:38.948" v="4060" actId="47"/>
        <pc:sldMkLst>
          <pc:docMk/>
          <pc:sldMk cId="3478550970" sldId="297"/>
        </pc:sldMkLst>
        <pc:spChg chg="add mod ord">
          <ac:chgData name="Michael Walker" userId="1221302a3d57b741" providerId="LiveId" clId="{92A58D2F-BAF5-43AA-8481-17D7DDA8BB62}" dt="2023-12-15T18:56:24.166" v="4057" actId="700"/>
          <ac:spMkLst>
            <pc:docMk/>
            <pc:sldMk cId="3478550970" sldId="297"/>
            <ac:spMk id="4" creationId="{22840B3E-1D3A-8D3D-AE04-9BB874D0E160}"/>
          </ac:spMkLst>
        </pc:spChg>
        <pc:spChg chg="mod ord">
          <ac:chgData name="Michael Walker" userId="1221302a3d57b741" providerId="LiveId" clId="{92A58D2F-BAF5-43AA-8481-17D7DDA8BB62}" dt="2023-12-15T18:56:24.166" v="4057" actId="700"/>
          <ac:spMkLst>
            <pc:docMk/>
            <pc:sldMk cId="3478550970" sldId="297"/>
            <ac:spMk id="6" creationId="{504524C7-5C5F-374D-1654-09623F15115E}"/>
          </ac:spMkLst>
        </pc:spChg>
        <pc:spChg chg="del mod">
          <ac:chgData name="Michael Walker" userId="1221302a3d57b741" providerId="LiveId" clId="{92A58D2F-BAF5-43AA-8481-17D7DDA8BB62}" dt="2023-12-15T16:39:20.520" v="937" actId="478"/>
          <ac:spMkLst>
            <pc:docMk/>
            <pc:sldMk cId="3478550970" sldId="297"/>
            <ac:spMk id="11" creationId="{84BCC6BC-BB80-B519-9CF8-8E40D17B8ED3}"/>
          </ac:spMkLst>
        </pc:spChg>
        <pc:picChg chg="del">
          <ac:chgData name="Michael Walker" userId="1221302a3d57b741" providerId="LiveId" clId="{92A58D2F-BAF5-43AA-8481-17D7DDA8BB62}" dt="2023-12-15T16:39:17.980" v="935" actId="478"/>
          <ac:picMkLst>
            <pc:docMk/>
            <pc:sldMk cId="3478550970" sldId="297"/>
            <ac:picMk id="2" creationId="{CF9BD92F-D54A-335A-7068-4BCBB6A8D30A}"/>
          </ac:picMkLst>
        </pc:picChg>
        <pc:picChg chg="del">
          <ac:chgData name="Michael Walker" userId="1221302a3d57b741" providerId="LiveId" clId="{92A58D2F-BAF5-43AA-8481-17D7DDA8BB62}" dt="2023-12-15T16:39:16.679" v="934" actId="478"/>
          <ac:picMkLst>
            <pc:docMk/>
            <pc:sldMk cId="3478550970" sldId="297"/>
            <ac:picMk id="3" creationId="{1E9053FF-2C25-1F28-BD66-970C646BD01E}"/>
          </ac:picMkLst>
        </pc:picChg>
        <pc:picChg chg="del">
          <ac:chgData name="Michael Walker" userId="1221302a3d57b741" providerId="LiveId" clId="{92A58D2F-BAF5-43AA-8481-17D7DDA8BB62}" dt="2023-12-15T16:39:21.220" v="938" actId="478"/>
          <ac:picMkLst>
            <pc:docMk/>
            <pc:sldMk cId="3478550970" sldId="297"/>
            <ac:picMk id="5" creationId="{96C5F313-9347-2497-03AF-6F1E4C138860}"/>
          </ac:picMkLst>
        </pc:picChg>
      </pc:sldChg>
      <pc:sldChg chg="addSp delSp modSp add mod">
        <pc:chgData name="Michael Walker" userId="1221302a3d57b741" providerId="LiveId" clId="{92A58D2F-BAF5-43AA-8481-17D7DDA8BB62}" dt="2023-12-15T17:12:17.998" v="1412" actId="1076"/>
        <pc:sldMkLst>
          <pc:docMk/>
          <pc:sldMk cId="1262382115" sldId="298"/>
        </pc:sldMkLst>
        <pc:spChg chg="mod">
          <ac:chgData name="Michael Walker" userId="1221302a3d57b741" providerId="LiveId" clId="{92A58D2F-BAF5-43AA-8481-17D7DDA8BB62}" dt="2023-12-15T16:46:05.679" v="1034" actId="113"/>
          <ac:spMkLst>
            <pc:docMk/>
            <pc:sldMk cId="1262382115" sldId="298"/>
            <ac:spMk id="4" creationId="{5F172501-6A68-DFCD-046E-3086E9D48EC5}"/>
          </ac:spMkLst>
        </pc:spChg>
        <pc:spChg chg="add del mod">
          <ac:chgData name="Michael Walker" userId="1221302a3d57b741" providerId="LiveId" clId="{92A58D2F-BAF5-43AA-8481-17D7DDA8BB62}" dt="2023-12-15T16:47:30.895" v="1066" actId="478"/>
          <ac:spMkLst>
            <pc:docMk/>
            <pc:sldMk cId="1262382115" sldId="298"/>
            <ac:spMk id="5" creationId="{BD279829-017C-FC8C-21B4-3348A50570EB}"/>
          </ac:spMkLst>
        </pc:spChg>
        <pc:spChg chg="add mod">
          <ac:chgData name="Michael Walker" userId="1221302a3d57b741" providerId="LiveId" clId="{92A58D2F-BAF5-43AA-8481-17D7DDA8BB62}" dt="2023-12-15T16:47:27.998" v="1065"/>
          <ac:spMkLst>
            <pc:docMk/>
            <pc:sldMk cId="1262382115" sldId="298"/>
            <ac:spMk id="6" creationId="{5B7180CE-1960-C2CE-92C9-46BD6F3043C3}"/>
          </ac:spMkLst>
        </pc:spChg>
        <pc:spChg chg="add mod">
          <ac:chgData name="Michael Walker" userId="1221302a3d57b741" providerId="LiveId" clId="{92A58D2F-BAF5-43AA-8481-17D7DDA8BB62}" dt="2023-12-15T17:12:17.998" v="1412" actId="1076"/>
          <ac:spMkLst>
            <pc:docMk/>
            <pc:sldMk cId="1262382115" sldId="298"/>
            <ac:spMk id="11" creationId="{B7282F23-65AC-2323-9C03-1FE37163D709}"/>
          </ac:spMkLst>
        </pc:spChg>
        <pc:picChg chg="add del mod">
          <ac:chgData name="Michael Walker" userId="1221302a3d57b741" providerId="LiveId" clId="{92A58D2F-BAF5-43AA-8481-17D7DDA8BB62}" dt="2023-12-15T16:45:30.833" v="1004" actId="21"/>
          <ac:picMkLst>
            <pc:docMk/>
            <pc:sldMk cId="1262382115" sldId="298"/>
            <ac:picMk id="3" creationId="{463DE8D3-DD08-1137-B60A-B29A12EFF7A1}"/>
          </ac:picMkLst>
        </pc:picChg>
        <pc:picChg chg="del mod">
          <ac:chgData name="Michael Walker" userId="1221302a3d57b741" providerId="LiveId" clId="{92A58D2F-BAF5-43AA-8481-17D7DDA8BB62}" dt="2023-12-15T16:45:30.833" v="1004" actId="21"/>
          <ac:picMkLst>
            <pc:docMk/>
            <pc:sldMk cId="1262382115" sldId="298"/>
            <ac:picMk id="7" creationId="{C3FC522B-E00F-C54E-5735-35E8FA4DD5F5}"/>
          </ac:picMkLst>
        </pc:picChg>
        <pc:picChg chg="del mod">
          <ac:chgData name="Michael Walker" userId="1221302a3d57b741" providerId="LiveId" clId="{92A58D2F-BAF5-43AA-8481-17D7DDA8BB62}" dt="2023-12-15T17:11:35.532" v="1347" actId="478"/>
          <ac:picMkLst>
            <pc:docMk/>
            <pc:sldMk cId="1262382115" sldId="298"/>
            <ac:picMk id="9" creationId="{F49787A5-40E4-2851-5811-09A941FB2658}"/>
          </ac:picMkLst>
        </pc:picChg>
        <pc:picChg chg="add mod">
          <ac:chgData name="Michael Walker" userId="1221302a3d57b741" providerId="LiveId" clId="{92A58D2F-BAF5-43AA-8481-17D7DDA8BB62}" dt="2023-12-15T17:11:49.453" v="1351" actId="1076"/>
          <ac:picMkLst>
            <pc:docMk/>
            <pc:sldMk cId="1262382115" sldId="298"/>
            <ac:picMk id="10" creationId="{A3ACE452-6F57-A277-18DB-BDA90C11F469}"/>
          </ac:picMkLst>
        </pc:picChg>
      </pc:sldChg>
      <pc:sldChg chg="delSp new del mod">
        <pc:chgData name="Michael Walker" userId="1221302a3d57b741" providerId="LiveId" clId="{92A58D2F-BAF5-43AA-8481-17D7DDA8BB62}" dt="2023-12-15T16:39:53.268" v="943" actId="47"/>
        <pc:sldMkLst>
          <pc:docMk/>
          <pc:sldMk cId="2246291092" sldId="298"/>
        </pc:sldMkLst>
        <pc:spChg chg="del">
          <ac:chgData name="Michael Walker" userId="1221302a3d57b741" providerId="LiveId" clId="{92A58D2F-BAF5-43AA-8481-17D7DDA8BB62}" dt="2023-12-15T16:39:52.248" v="942" actId="478"/>
          <ac:spMkLst>
            <pc:docMk/>
            <pc:sldMk cId="2246291092" sldId="298"/>
            <ac:spMk id="2" creationId="{22413E24-5D36-D97B-BEBA-169980926386}"/>
          </ac:spMkLst>
        </pc:spChg>
        <pc:spChg chg="del">
          <ac:chgData name="Michael Walker" userId="1221302a3d57b741" providerId="LiveId" clId="{92A58D2F-BAF5-43AA-8481-17D7DDA8BB62}" dt="2023-12-15T16:39:48.643" v="941" actId="478"/>
          <ac:spMkLst>
            <pc:docMk/>
            <pc:sldMk cId="2246291092" sldId="298"/>
            <ac:spMk id="3" creationId="{9D0B969D-C5A5-5CA2-58BD-F51C66FD03C9}"/>
          </ac:spMkLst>
        </pc:spChg>
      </pc:sldChg>
      <pc:sldChg chg="addSp delSp modSp add mod">
        <pc:chgData name="Michael Walker" userId="1221302a3d57b741" providerId="LiveId" clId="{92A58D2F-BAF5-43AA-8481-17D7DDA8BB62}" dt="2023-12-15T16:47:19.720" v="1064" actId="1076"/>
        <pc:sldMkLst>
          <pc:docMk/>
          <pc:sldMk cId="3439810753" sldId="299"/>
        </pc:sldMkLst>
        <pc:spChg chg="mod">
          <ac:chgData name="Michael Walker" userId="1221302a3d57b741" providerId="LiveId" clId="{92A58D2F-BAF5-43AA-8481-17D7DDA8BB62}" dt="2023-12-15T16:46:38.873" v="1055" actId="20577"/>
          <ac:spMkLst>
            <pc:docMk/>
            <pc:sldMk cId="3439810753" sldId="299"/>
            <ac:spMk id="4" creationId="{5F172501-6A68-DFCD-046E-3086E9D48EC5}"/>
          </ac:spMkLst>
        </pc:spChg>
        <pc:spChg chg="mod">
          <ac:chgData name="Michael Walker" userId="1221302a3d57b741" providerId="LiveId" clId="{92A58D2F-BAF5-43AA-8481-17D7DDA8BB62}" dt="2023-12-15T16:46:58.856" v="1060" actId="1076"/>
          <ac:spMkLst>
            <pc:docMk/>
            <pc:sldMk cId="3439810753" sldId="299"/>
            <ac:spMk id="5" creationId="{BD279829-017C-FC8C-21B4-3348A50570EB}"/>
          </ac:spMkLst>
        </pc:spChg>
        <pc:picChg chg="add del mod">
          <ac:chgData name="Michael Walker" userId="1221302a3d57b741" providerId="LiveId" clId="{92A58D2F-BAF5-43AA-8481-17D7DDA8BB62}" dt="2023-12-15T16:46:41.888" v="1056" actId="21"/>
          <ac:picMkLst>
            <pc:docMk/>
            <pc:sldMk cId="3439810753" sldId="299"/>
            <ac:picMk id="2" creationId="{5CBE725C-2F5F-2D4D-611F-B8B8FCB5A1AC}"/>
          </ac:picMkLst>
        </pc:picChg>
        <pc:picChg chg="add mod">
          <ac:chgData name="Michael Walker" userId="1221302a3d57b741" providerId="LiveId" clId="{92A58D2F-BAF5-43AA-8481-17D7DDA8BB62}" dt="2023-12-15T16:47:19.720" v="1064" actId="1076"/>
          <ac:picMkLst>
            <pc:docMk/>
            <pc:sldMk cId="3439810753" sldId="299"/>
            <ac:picMk id="3" creationId="{C0FDE00E-188E-9F1E-ADDB-75F9AFA7E499}"/>
          </ac:picMkLst>
        </pc:picChg>
        <pc:picChg chg="del mod">
          <ac:chgData name="Michael Walker" userId="1221302a3d57b741" providerId="LiveId" clId="{92A58D2F-BAF5-43AA-8481-17D7DDA8BB62}" dt="2023-12-15T16:46:29.781" v="1044" actId="478"/>
          <ac:picMkLst>
            <pc:docMk/>
            <pc:sldMk cId="3439810753" sldId="299"/>
            <ac:picMk id="9" creationId="{F49787A5-40E4-2851-5811-09A941FB2658}"/>
          </ac:picMkLst>
        </pc:picChg>
      </pc:sldChg>
      <pc:sldChg chg="addSp delSp modSp add mod">
        <pc:chgData name="Michael Walker" userId="1221302a3d57b741" providerId="LiveId" clId="{92A58D2F-BAF5-43AA-8481-17D7DDA8BB62}" dt="2023-12-15T16:48:53.022" v="1087" actId="1076"/>
        <pc:sldMkLst>
          <pc:docMk/>
          <pc:sldMk cId="3669629273" sldId="300"/>
        </pc:sldMkLst>
        <pc:spChg chg="add del mod">
          <ac:chgData name="Michael Walker" userId="1221302a3d57b741" providerId="LiveId" clId="{92A58D2F-BAF5-43AA-8481-17D7DDA8BB62}" dt="2023-12-15T16:47:41.193" v="1070"/>
          <ac:spMkLst>
            <pc:docMk/>
            <pc:sldMk cId="3669629273" sldId="300"/>
            <ac:spMk id="2" creationId="{3810708C-51FD-A407-F7B4-3E99B000E9B8}"/>
          </ac:spMkLst>
        </pc:spChg>
        <pc:spChg chg="mod">
          <ac:chgData name="Michael Walker" userId="1221302a3d57b741" providerId="LiveId" clId="{92A58D2F-BAF5-43AA-8481-17D7DDA8BB62}" dt="2023-12-15T16:48:25.620" v="1080" actId="20577"/>
          <ac:spMkLst>
            <pc:docMk/>
            <pc:sldMk cId="3669629273" sldId="300"/>
            <ac:spMk id="4" creationId="{5F172501-6A68-DFCD-046E-3086E9D48EC5}"/>
          </ac:spMkLst>
        </pc:spChg>
        <pc:picChg chg="del">
          <ac:chgData name="Michael Walker" userId="1221302a3d57b741" providerId="LiveId" clId="{92A58D2F-BAF5-43AA-8481-17D7DDA8BB62}" dt="2023-12-15T16:47:38.184" v="1068" actId="478"/>
          <ac:picMkLst>
            <pc:docMk/>
            <pc:sldMk cId="3669629273" sldId="300"/>
            <ac:picMk id="3" creationId="{C0FDE00E-188E-9F1E-ADDB-75F9AFA7E499}"/>
          </ac:picMkLst>
        </pc:picChg>
        <pc:picChg chg="add mod">
          <ac:chgData name="Michael Walker" userId="1221302a3d57b741" providerId="LiveId" clId="{92A58D2F-BAF5-43AA-8481-17D7DDA8BB62}" dt="2023-12-15T16:48:53.022" v="1087" actId="1076"/>
          <ac:picMkLst>
            <pc:docMk/>
            <pc:sldMk cId="3669629273" sldId="300"/>
            <ac:picMk id="7" creationId="{1FB080E6-AA60-B301-18ED-247E3D8F50FF}"/>
          </ac:picMkLst>
        </pc:picChg>
      </pc:sldChg>
      <pc:sldChg chg="addSp delSp modSp add del mod">
        <pc:chgData name="Michael Walker" userId="1221302a3d57b741" providerId="LiveId" clId="{92A58D2F-BAF5-43AA-8481-17D7DDA8BB62}" dt="2023-12-15T18:08:22.693" v="3362" actId="47"/>
        <pc:sldMkLst>
          <pc:docMk/>
          <pc:sldMk cId="593581411" sldId="301"/>
        </pc:sldMkLst>
        <pc:picChg chg="add del mod">
          <ac:chgData name="Michael Walker" userId="1221302a3d57b741" providerId="LiveId" clId="{92A58D2F-BAF5-43AA-8481-17D7DDA8BB62}" dt="2023-12-15T18:06:04.014" v="3340" actId="21"/>
          <ac:picMkLst>
            <pc:docMk/>
            <pc:sldMk cId="593581411" sldId="301"/>
            <ac:picMk id="3" creationId="{5708C224-87C7-3AE0-3824-F150E9609D80}"/>
          </ac:picMkLst>
        </pc:picChg>
        <pc:picChg chg="add del mod">
          <ac:chgData name="Michael Walker" userId="1221302a3d57b741" providerId="LiveId" clId="{92A58D2F-BAF5-43AA-8481-17D7DDA8BB62}" dt="2023-12-15T18:06:18.612" v="3343" actId="21"/>
          <ac:picMkLst>
            <pc:docMk/>
            <pc:sldMk cId="593581411" sldId="301"/>
            <ac:picMk id="6" creationId="{EB725D92-2758-1BD2-B341-8DA8F785C66B}"/>
          </ac:picMkLst>
        </pc:picChg>
        <pc:picChg chg="add del mod">
          <ac:chgData name="Michael Walker" userId="1221302a3d57b741" providerId="LiveId" clId="{92A58D2F-BAF5-43AA-8481-17D7DDA8BB62}" dt="2023-12-15T17:57:12.426" v="3333" actId="21"/>
          <ac:picMkLst>
            <pc:docMk/>
            <pc:sldMk cId="593581411" sldId="301"/>
            <ac:picMk id="8" creationId="{7E0D99E9-D17B-C5F0-4A58-9971FCC15BE3}"/>
          </ac:picMkLst>
        </pc:picChg>
        <pc:picChg chg="add del mod">
          <ac:chgData name="Michael Walker" userId="1221302a3d57b741" providerId="LiveId" clId="{92A58D2F-BAF5-43AA-8481-17D7DDA8BB62}" dt="2023-12-15T17:57:05.504" v="3330" actId="21"/>
          <ac:picMkLst>
            <pc:docMk/>
            <pc:sldMk cId="593581411" sldId="301"/>
            <ac:picMk id="10" creationId="{14F9DDE5-6CF7-A6DF-7A90-0F72C5EA2BE1}"/>
          </ac:picMkLst>
        </pc:picChg>
      </pc:sldChg>
      <pc:sldChg chg="modSp add mod">
        <pc:chgData name="Michael Walker" userId="1221302a3d57b741" providerId="LiveId" clId="{92A58D2F-BAF5-43AA-8481-17D7DDA8BB62}" dt="2023-12-15T17:03:45.318" v="1198" actId="20577"/>
        <pc:sldMkLst>
          <pc:docMk/>
          <pc:sldMk cId="683914994" sldId="302"/>
        </pc:sldMkLst>
        <pc:spChg chg="mod">
          <ac:chgData name="Michael Walker" userId="1221302a3d57b741" providerId="LiveId" clId="{92A58D2F-BAF5-43AA-8481-17D7DDA8BB62}" dt="2023-12-15T17:03:45.318" v="1198" actId="20577"/>
          <ac:spMkLst>
            <pc:docMk/>
            <pc:sldMk cId="683914994" sldId="302"/>
            <ac:spMk id="6" creationId="{504524C7-5C5F-374D-1654-09623F15115E}"/>
          </ac:spMkLst>
        </pc:spChg>
      </pc:sldChg>
      <pc:sldChg chg="modSp add mod">
        <pc:chgData name="Michael Walker" userId="1221302a3d57b741" providerId="LiveId" clId="{92A58D2F-BAF5-43AA-8481-17D7DDA8BB62}" dt="2023-12-15T19:36:29.417" v="4236" actId="20577"/>
        <pc:sldMkLst>
          <pc:docMk/>
          <pc:sldMk cId="723163135" sldId="303"/>
        </pc:sldMkLst>
        <pc:spChg chg="mod">
          <ac:chgData name="Michael Walker" userId="1221302a3d57b741" providerId="LiveId" clId="{92A58D2F-BAF5-43AA-8481-17D7DDA8BB62}" dt="2023-12-15T19:36:29.417" v="4236" actId="20577"/>
          <ac:spMkLst>
            <pc:docMk/>
            <pc:sldMk cId="723163135" sldId="303"/>
            <ac:spMk id="3" creationId="{E4524309-2FE8-0453-D89D-FC16248F8D87}"/>
          </ac:spMkLst>
        </pc:spChg>
        <pc:spChg chg="mod">
          <ac:chgData name="Michael Walker" userId="1221302a3d57b741" providerId="LiveId" clId="{92A58D2F-BAF5-43AA-8481-17D7DDA8BB62}" dt="2023-12-15T17:26:25.994" v="2059" actId="20577"/>
          <ac:spMkLst>
            <pc:docMk/>
            <pc:sldMk cId="723163135" sldId="303"/>
            <ac:spMk id="4" creationId="{CB698864-1455-EDFA-AFD9-66DD60FFAC9C}"/>
          </ac:spMkLst>
        </pc:spChg>
      </pc:sldChg>
      <pc:sldChg chg="modSp add mod ord">
        <pc:chgData name="Michael Walker" userId="1221302a3d57b741" providerId="LiveId" clId="{92A58D2F-BAF5-43AA-8481-17D7DDA8BB62}" dt="2023-12-15T21:51:46.844" v="4242" actId="207"/>
        <pc:sldMkLst>
          <pc:docMk/>
          <pc:sldMk cId="984102098" sldId="304"/>
        </pc:sldMkLst>
        <pc:spChg chg="mod">
          <ac:chgData name="Michael Walker" userId="1221302a3d57b741" providerId="LiveId" clId="{92A58D2F-BAF5-43AA-8481-17D7DDA8BB62}" dt="2023-12-15T21:51:46.844" v="4242" actId="207"/>
          <ac:spMkLst>
            <pc:docMk/>
            <pc:sldMk cId="984102098" sldId="304"/>
            <ac:spMk id="6" creationId="{504524C7-5C5F-374D-1654-09623F15115E}"/>
          </ac:spMkLst>
        </pc:spChg>
      </pc:sldChg>
      <pc:sldChg chg="addSp delSp modSp new mod modClrScheme chgLayout">
        <pc:chgData name="Michael Walker" userId="1221302a3d57b741" providerId="LiveId" clId="{92A58D2F-BAF5-43AA-8481-17D7DDA8BB62}" dt="2023-12-15T18:16:44.632" v="3515" actId="1076"/>
        <pc:sldMkLst>
          <pc:docMk/>
          <pc:sldMk cId="750982525" sldId="305"/>
        </pc:sldMkLst>
        <pc:spChg chg="del">
          <ac:chgData name="Michael Walker" userId="1221302a3d57b741" providerId="LiveId" clId="{92A58D2F-BAF5-43AA-8481-17D7DDA8BB62}" dt="2023-12-15T17:56:40.964" v="3318" actId="700"/>
          <ac:spMkLst>
            <pc:docMk/>
            <pc:sldMk cId="750982525" sldId="305"/>
            <ac:spMk id="2" creationId="{45B6FC68-FAC9-BEE8-8748-E421370D9FE5}"/>
          </ac:spMkLst>
        </pc:spChg>
        <pc:spChg chg="del">
          <ac:chgData name="Michael Walker" userId="1221302a3d57b741" providerId="LiveId" clId="{92A58D2F-BAF5-43AA-8481-17D7DDA8BB62}" dt="2023-12-15T17:56:40.964" v="3318" actId="700"/>
          <ac:spMkLst>
            <pc:docMk/>
            <pc:sldMk cId="750982525" sldId="305"/>
            <ac:spMk id="3" creationId="{9C556008-D775-4EF1-39DC-2F16E7CF624D}"/>
          </ac:spMkLst>
        </pc:spChg>
        <pc:picChg chg="add mod">
          <ac:chgData name="Michael Walker" userId="1221302a3d57b741" providerId="LiveId" clId="{92A58D2F-BAF5-43AA-8481-17D7DDA8BB62}" dt="2023-12-15T18:16:44.632" v="3515" actId="1076"/>
          <ac:picMkLst>
            <pc:docMk/>
            <pc:sldMk cId="750982525" sldId="305"/>
            <ac:picMk id="4" creationId="{2F8C2D55-FE31-CD54-DE12-221C34D2D26F}"/>
          </ac:picMkLst>
        </pc:picChg>
      </pc:sldChg>
      <pc:sldChg chg="addSp delSp modSp add del mod ord">
        <pc:chgData name="Michael Walker" userId="1221302a3d57b741" providerId="LiveId" clId="{92A58D2F-BAF5-43AA-8481-17D7DDA8BB62}" dt="2023-12-15T17:37:34.585" v="2617" actId="47"/>
        <pc:sldMkLst>
          <pc:docMk/>
          <pc:sldMk cId="1302141387" sldId="305"/>
        </pc:sldMkLst>
        <pc:spChg chg="del mod">
          <ac:chgData name="Michael Walker" userId="1221302a3d57b741" providerId="LiveId" clId="{92A58D2F-BAF5-43AA-8481-17D7DDA8BB62}" dt="2023-12-15T17:37:18.716" v="2614" actId="21"/>
          <ac:spMkLst>
            <pc:docMk/>
            <pc:sldMk cId="1302141387" sldId="305"/>
            <ac:spMk id="3" creationId="{E4524309-2FE8-0453-D89D-FC16248F8D87}"/>
          </ac:spMkLst>
        </pc:spChg>
        <pc:spChg chg="add mod">
          <ac:chgData name="Michael Walker" userId="1221302a3d57b741" providerId="LiveId" clId="{92A58D2F-BAF5-43AA-8481-17D7DDA8BB62}" dt="2023-12-15T17:37:18.716" v="2614" actId="21"/>
          <ac:spMkLst>
            <pc:docMk/>
            <pc:sldMk cId="1302141387" sldId="305"/>
            <ac:spMk id="5" creationId="{532C36D1-0C37-592A-4DC4-4FA1D3A9B7C8}"/>
          </ac:spMkLst>
        </pc:spChg>
      </pc:sldChg>
      <pc:sldChg chg="new del">
        <pc:chgData name="Michael Walker" userId="1221302a3d57b741" providerId="LiveId" clId="{92A58D2F-BAF5-43AA-8481-17D7DDA8BB62}" dt="2023-12-15T18:16:24.777" v="3509" actId="47"/>
        <pc:sldMkLst>
          <pc:docMk/>
          <pc:sldMk cId="1905307400" sldId="306"/>
        </pc:sldMkLst>
      </pc:sldChg>
      <pc:sldChg chg="addSp modSp new mod">
        <pc:chgData name="Michael Walker" userId="1221302a3d57b741" providerId="LiveId" clId="{92A58D2F-BAF5-43AA-8481-17D7DDA8BB62}" dt="2023-12-15T18:16:58.558" v="3517" actId="1076"/>
        <pc:sldMkLst>
          <pc:docMk/>
          <pc:sldMk cId="88454224" sldId="307"/>
        </pc:sldMkLst>
        <pc:picChg chg="add mod">
          <ac:chgData name="Michael Walker" userId="1221302a3d57b741" providerId="LiveId" clId="{92A58D2F-BAF5-43AA-8481-17D7DDA8BB62}" dt="2023-12-15T18:16:58.558" v="3517" actId="1076"/>
          <ac:picMkLst>
            <pc:docMk/>
            <pc:sldMk cId="88454224" sldId="307"/>
            <ac:picMk id="3" creationId="{33E7072B-7220-833C-5B01-6DB40CABAF70}"/>
          </ac:picMkLst>
        </pc:picChg>
      </pc:sldChg>
      <pc:sldChg chg="addSp modSp new mod">
        <pc:chgData name="Michael Walker" userId="1221302a3d57b741" providerId="LiveId" clId="{92A58D2F-BAF5-43AA-8481-17D7DDA8BB62}" dt="2023-12-15T18:15:03.224" v="3507" actId="1076"/>
        <pc:sldMkLst>
          <pc:docMk/>
          <pc:sldMk cId="2010275402" sldId="308"/>
        </pc:sldMkLst>
        <pc:picChg chg="add mod">
          <ac:chgData name="Michael Walker" userId="1221302a3d57b741" providerId="LiveId" clId="{92A58D2F-BAF5-43AA-8481-17D7DDA8BB62}" dt="2023-12-15T18:14:55.999" v="3504" actId="14100"/>
          <ac:picMkLst>
            <pc:docMk/>
            <pc:sldMk cId="2010275402" sldId="308"/>
            <ac:picMk id="3" creationId="{38C4BC45-D2D6-02E5-A0AF-332C265B9D4F}"/>
          </ac:picMkLst>
        </pc:picChg>
        <pc:picChg chg="add mod">
          <ac:chgData name="Michael Walker" userId="1221302a3d57b741" providerId="LiveId" clId="{92A58D2F-BAF5-43AA-8481-17D7DDA8BB62}" dt="2023-12-15T18:15:03.224" v="3507" actId="1076"/>
          <ac:picMkLst>
            <pc:docMk/>
            <pc:sldMk cId="2010275402" sldId="308"/>
            <ac:picMk id="5" creationId="{2098A46A-1B79-9D4C-90D3-FB7FA470BECA}"/>
          </ac:picMkLst>
        </pc:picChg>
      </pc:sldChg>
      <pc:sldChg chg="addSp modSp new mod">
        <pc:chgData name="Michael Walker" userId="1221302a3d57b741" providerId="LiveId" clId="{92A58D2F-BAF5-43AA-8481-17D7DDA8BB62}" dt="2023-12-15T18:18:33.906" v="3518" actId="1076"/>
        <pc:sldMkLst>
          <pc:docMk/>
          <pc:sldMk cId="2135024341" sldId="309"/>
        </pc:sldMkLst>
        <pc:picChg chg="add mod">
          <ac:chgData name="Michael Walker" userId="1221302a3d57b741" providerId="LiveId" clId="{92A58D2F-BAF5-43AA-8481-17D7DDA8BB62}" dt="2023-12-15T18:18:33.906" v="3518" actId="1076"/>
          <ac:picMkLst>
            <pc:docMk/>
            <pc:sldMk cId="2135024341" sldId="309"/>
            <ac:picMk id="2" creationId="{50DCE873-D88B-F839-3A03-94E3B5AFAFE1}"/>
          </ac:picMkLst>
        </pc:picChg>
      </pc:sldChg>
      <pc:sldChg chg="addSp modSp new mod">
        <pc:chgData name="Michael Walker" userId="1221302a3d57b741" providerId="LiveId" clId="{92A58D2F-BAF5-43AA-8481-17D7DDA8BB62}" dt="2023-12-15T18:09:35.354" v="3398" actId="1076"/>
        <pc:sldMkLst>
          <pc:docMk/>
          <pc:sldMk cId="333204257" sldId="310"/>
        </pc:sldMkLst>
        <pc:picChg chg="add mod">
          <ac:chgData name="Michael Walker" userId="1221302a3d57b741" providerId="LiveId" clId="{92A58D2F-BAF5-43AA-8481-17D7DDA8BB62}" dt="2023-12-15T18:09:35.354" v="3398" actId="1076"/>
          <ac:picMkLst>
            <pc:docMk/>
            <pc:sldMk cId="333204257" sldId="310"/>
            <ac:picMk id="2" creationId="{C923D8E4-3C39-D2DC-503B-4B6E9CF12AE8}"/>
          </ac:picMkLst>
        </pc:picChg>
        <pc:picChg chg="add mod">
          <ac:chgData name="Michael Walker" userId="1221302a3d57b741" providerId="LiveId" clId="{92A58D2F-BAF5-43AA-8481-17D7DDA8BB62}" dt="2023-12-15T18:09:28.244" v="3396" actId="14100"/>
          <ac:picMkLst>
            <pc:docMk/>
            <pc:sldMk cId="333204257" sldId="310"/>
            <ac:picMk id="3" creationId="{C7373AF3-EEA0-C06D-CDC4-D23603B2181F}"/>
          </ac:picMkLst>
        </pc:picChg>
      </pc:sldChg>
      <pc:sldChg chg="addSp modSp new">
        <pc:chgData name="Michael Walker" userId="1221302a3d57b741" providerId="LiveId" clId="{92A58D2F-BAF5-43AA-8481-17D7DDA8BB62}" dt="2023-12-15T17:57:07.221" v="3331"/>
        <pc:sldMkLst>
          <pc:docMk/>
          <pc:sldMk cId="3172508567" sldId="311"/>
        </pc:sldMkLst>
        <pc:picChg chg="add mod">
          <ac:chgData name="Michael Walker" userId="1221302a3d57b741" providerId="LiveId" clId="{92A58D2F-BAF5-43AA-8481-17D7DDA8BB62}" dt="2023-12-15T17:57:07.221" v="3331"/>
          <ac:picMkLst>
            <pc:docMk/>
            <pc:sldMk cId="3172508567" sldId="311"/>
            <ac:picMk id="2" creationId="{0262DCA5-7F8F-9521-F3EB-6C7674B25757}"/>
          </ac:picMkLst>
        </pc:picChg>
      </pc:sldChg>
      <pc:sldChg chg="addSp modSp new mod ord">
        <pc:chgData name="Michael Walker" userId="1221302a3d57b741" providerId="LiveId" clId="{92A58D2F-BAF5-43AA-8481-17D7DDA8BB62}" dt="2023-12-15T18:09:56.151" v="3406"/>
        <pc:sldMkLst>
          <pc:docMk/>
          <pc:sldMk cId="3038612499" sldId="312"/>
        </pc:sldMkLst>
        <pc:picChg chg="add mod">
          <ac:chgData name="Michael Walker" userId="1221302a3d57b741" providerId="LiveId" clId="{92A58D2F-BAF5-43AA-8481-17D7DDA8BB62}" dt="2023-12-15T18:09:52.875" v="3404" actId="1076"/>
          <ac:picMkLst>
            <pc:docMk/>
            <pc:sldMk cId="3038612499" sldId="312"/>
            <ac:picMk id="3" creationId="{B741E53B-8AC9-13F7-C2FD-55E2E5F1CEDC}"/>
          </ac:picMkLst>
        </pc:picChg>
        <pc:picChg chg="add mod">
          <ac:chgData name="Michael Walker" userId="1221302a3d57b741" providerId="LiveId" clId="{92A58D2F-BAF5-43AA-8481-17D7DDA8BB62}" dt="2023-12-15T18:09:48.356" v="3403" actId="1076"/>
          <ac:picMkLst>
            <pc:docMk/>
            <pc:sldMk cId="3038612499" sldId="312"/>
            <ac:picMk id="5" creationId="{B5A5E188-3C06-6294-E350-A815E8F9B66F}"/>
          </ac:picMkLst>
        </pc:picChg>
      </pc:sldChg>
      <pc:sldChg chg="addSp modSp new mod">
        <pc:chgData name="Michael Walker" userId="1221302a3d57b741" providerId="LiveId" clId="{92A58D2F-BAF5-43AA-8481-17D7DDA8BB62}" dt="2023-12-15T18:11:48.358" v="3461" actId="1035"/>
        <pc:sldMkLst>
          <pc:docMk/>
          <pc:sldMk cId="2741458345" sldId="313"/>
        </pc:sldMkLst>
        <pc:picChg chg="add mod">
          <ac:chgData name="Michael Walker" userId="1221302a3d57b741" providerId="LiveId" clId="{92A58D2F-BAF5-43AA-8481-17D7DDA8BB62}" dt="2023-12-15T18:11:48.358" v="3461" actId="1035"/>
          <ac:picMkLst>
            <pc:docMk/>
            <pc:sldMk cId="2741458345" sldId="313"/>
            <ac:picMk id="3" creationId="{7C5E9069-CDC9-9EEF-238A-BC97100B5ABB}"/>
          </ac:picMkLst>
        </pc:picChg>
        <pc:picChg chg="add mod">
          <ac:chgData name="Michael Walker" userId="1221302a3d57b741" providerId="LiveId" clId="{92A58D2F-BAF5-43AA-8481-17D7DDA8BB62}" dt="2023-12-15T18:11:43.372" v="3459" actId="1076"/>
          <ac:picMkLst>
            <pc:docMk/>
            <pc:sldMk cId="2741458345" sldId="313"/>
            <ac:picMk id="5" creationId="{BBF93E5F-9F7F-806D-783E-5DBA7095FEEB}"/>
          </ac:picMkLst>
        </pc:picChg>
      </pc:sldChg>
      <pc:sldChg chg="addSp new mod">
        <pc:chgData name="Michael Walker" userId="1221302a3d57b741" providerId="LiveId" clId="{92A58D2F-BAF5-43AA-8481-17D7DDA8BB62}" dt="2023-12-15T18:13:00.854" v="3463" actId="22"/>
        <pc:sldMkLst>
          <pc:docMk/>
          <pc:sldMk cId="3120086434" sldId="314"/>
        </pc:sldMkLst>
        <pc:picChg chg="add">
          <ac:chgData name="Michael Walker" userId="1221302a3d57b741" providerId="LiveId" clId="{92A58D2F-BAF5-43AA-8481-17D7DDA8BB62}" dt="2023-12-15T18:13:00.854" v="3463" actId="22"/>
          <ac:picMkLst>
            <pc:docMk/>
            <pc:sldMk cId="3120086434" sldId="314"/>
            <ac:picMk id="3" creationId="{D4489480-E2B6-BA23-CC14-B6907B41A4F3}"/>
          </ac:picMkLst>
        </pc:picChg>
      </pc:sldChg>
      <pc:sldChg chg="addSp delSp modSp add mod ord">
        <pc:chgData name="Michael Walker" userId="1221302a3d57b741" providerId="LiveId" clId="{92A58D2F-BAF5-43AA-8481-17D7DDA8BB62}" dt="2023-12-15T22:55:06.155" v="4896" actId="1037"/>
        <pc:sldMkLst>
          <pc:docMk/>
          <pc:sldMk cId="2595894433" sldId="315"/>
        </pc:sldMkLst>
        <pc:spChg chg="add mod">
          <ac:chgData name="Michael Walker" userId="1221302a3d57b741" providerId="LiveId" clId="{92A58D2F-BAF5-43AA-8481-17D7DDA8BB62}" dt="2023-12-15T22:33:24.107" v="4512" actId="1038"/>
          <ac:spMkLst>
            <pc:docMk/>
            <pc:sldMk cId="2595894433" sldId="315"/>
            <ac:spMk id="2" creationId="{05D68AD1-C2B1-F0D9-BAB3-78A3C3F94C81}"/>
          </ac:spMkLst>
        </pc:spChg>
        <pc:spChg chg="mod">
          <ac:chgData name="Michael Walker" userId="1221302a3d57b741" providerId="LiveId" clId="{92A58D2F-BAF5-43AA-8481-17D7DDA8BB62}" dt="2023-12-15T22:54:10.805" v="4836" actId="14100"/>
          <ac:spMkLst>
            <pc:docMk/>
            <pc:sldMk cId="2595894433" sldId="315"/>
            <ac:spMk id="3" creationId="{C39EEEAB-3449-18F2-AFCA-A8DD6220DAE7}"/>
          </ac:spMkLst>
        </pc:spChg>
        <pc:spChg chg="add mod">
          <ac:chgData name="Michael Walker" userId="1221302a3d57b741" providerId="LiveId" clId="{92A58D2F-BAF5-43AA-8481-17D7DDA8BB62}" dt="2023-12-15T22:33:24.107" v="4512" actId="1038"/>
          <ac:spMkLst>
            <pc:docMk/>
            <pc:sldMk cId="2595894433" sldId="315"/>
            <ac:spMk id="4" creationId="{108B0E4C-7328-4BD5-9C7F-C1B88B2EB62B}"/>
          </ac:spMkLst>
        </pc:spChg>
        <pc:spChg chg="mod">
          <ac:chgData name="Michael Walker" userId="1221302a3d57b741" providerId="LiveId" clId="{92A58D2F-BAF5-43AA-8481-17D7DDA8BB62}" dt="2023-12-15T22:26:07.707" v="4257" actId="20577"/>
          <ac:spMkLst>
            <pc:docMk/>
            <pc:sldMk cId="2595894433" sldId="315"/>
            <ac:spMk id="6" creationId="{2D8CA16E-9DFF-95F1-9433-E1AC32824A6B}"/>
          </ac:spMkLst>
        </pc:spChg>
        <pc:spChg chg="add del">
          <ac:chgData name="Michael Walker" userId="1221302a3d57b741" providerId="LiveId" clId="{92A58D2F-BAF5-43AA-8481-17D7DDA8BB62}" dt="2023-12-15T22:45:04.192" v="4652" actId="22"/>
          <ac:spMkLst>
            <pc:docMk/>
            <pc:sldMk cId="2595894433" sldId="315"/>
            <ac:spMk id="7" creationId="{4AE0C6C7-034A-A5EB-3057-B9CE2BA67428}"/>
          </ac:spMkLst>
        </pc:spChg>
        <pc:spChg chg="add mod">
          <ac:chgData name="Michael Walker" userId="1221302a3d57b741" providerId="LiveId" clId="{92A58D2F-BAF5-43AA-8481-17D7DDA8BB62}" dt="2023-12-15T22:55:06.155" v="4896" actId="1037"/>
          <ac:spMkLst>
            <pc:docMk/>
            <pc:sldMk cId="2595894433" sldId="315"/>
            <ac:spMk id="9" creationId="{24064D5A-2C67-D880-FCC0-85224FAB1A6A}"/>
          </ac:spMkLst>
        </pc:spChg>
        <pc:spChg chg="add mod">
          <ac:chgData name="Michael Walker" userId="1221302a3d57b741" providerId="LiveId" clId="{92A58D2F-BAF5-43AA-8481-17D7DDA8BB62}" dt="2023-12-15T22:54:54.356" v="4843" actId="1076"/>
          <ac:spMkLst>
            <pc:docMk/>
            <pc:sldMk cId="2595894433" sldId="315"/>
            <ac:spMk id="11" creationId="{0C9AE896-1D82-252D-5AD7-7593CD268A1F}"/>
          </ac:spMkLst>
        </pc:spChg>
        <pc:picChg chg="add mod">
          <ac:chgData name="Michael Walker" userId="1221302a3d57b741" providerId="LiveId" clId="{92A58D2F-BAF5-43AA-8481-17D7DDA8BB62}" dt="2023-12-15T22:33:24.107" v="4512" actId="1038"/>
          <ac:picMkLst>
            <pc:docMk/>
            <pc:sldMk cId="2595894433" sldId="315"/>
            <ac:picMk id="1026" creationId="{BFEF557A-6DBD-C0C2-21E4-AE2F1DD1A8F6}"/>
          </ac:picMkLst>
        </pc:picChg>
        <pc:picChg chg="add del mod">
          <ac:chgData name="Michael Walker" userId="1221302a3d57b741" providerId="LiveId" clId="{92A58D2F-BAF5-43AA-8481-17D7DDA8BB62}" dt="2023-12-15T22:29:05.958" v="4340"/>
          <ac:picMkLst>
            <pc:docMk/>
            <pc:sldMk cId="2595894433" sldId="315"/>
            <ac:picMk id="1028" creationId="{83A63EDD-D0E5-72F9-29CC-7E6AAF3662A0}"/>
          </ac:picMkLst>
        </pc:picChg>
        <pc:picChg chg="add mod">
          <ac:chgData name="Michael Walker" userId="1221302a3d57b741" providerId="LiveId" clId="{92A58D2F-BAF5-43AA-8481-17D7DDA8BB62}" dt="2023-12-15T22:33:24.107" v="4512" actId="1038"/>
          <ac:picMkLst>
            <pc:docMk/>
            <pc:sldMk cId="2595894433" sldId="315"/>
            <ac:picMk id="1030" creationId="{D4868380-257A-13D3-05AA-60E00F4473A3}"/>
          </ac:picMkLst>
        </pc:picChg>
      </pc:sldChg>
      <pc:sldChg chg="addSp modSp add mod">
        <pc:chgData name="Michael Walker" userId="1221302a3d57b741" providerId="LiveId" clId="{92A58D2F-BAF5-43AA-8481-17D7DDA8BB62}" dt="2023-12-15T22:57:27.093" v="4939" actId="1076"/>
        <pc:sldMkLst>
          <pc:docMk/>
          <pc:sldMk cId="4125862555" sldId="316"/>
        </pc:sldMkLst>
        <pc:spChg chg="add mod">
          <ac:chgData name="Michael Walker" userId="1221302a3d57b741" providerId="LiveId" clId="{92A58D2F-BAF5-43AA-8481-17D7DDA8BB62}" dt="2023-12-15T22:57:27.093" v="4939" actId="1076"/>
          <ac:spMkLst>
            <pc:docMk/>
            <pc:sldMk cId="4125862555" sldId="316"/>
            <ac:spMk id="2" creationId="{358E7107-0EF3-A065-091F-B253F8ECCB71}"/>
          </ac:spMkLst>
        </pc:spChg>
      </pc:sldChg>
      <pc:sldChg chg="delSp modSp add mod">
        <pc:chgData name="Michael Walker" userId="1221302a3d57b741" providerId="LiveId" clId="{92A58D2F-BAF5-43AA-8481-17D7DDA8BB62}" dt="2023-12-15T22:42:12.242" v="4650" actId="20577"/>
        <pc:sldMkLst>
          <pc:docMk/>
          <pc:sldMk cId="4117013878" sldId="317"/>
        </pc:sldMkLst>
        <pc:spChg chg="mod">
          <ac:chgData name="Michael Walker" userId="1221302a3d57b741" providerId="LiveId" clId="{92A58D2F-BAF5-43AA-8481-17D7DDA8BB62}" dt="2023-12-15T22:42:12.242" v="4650" actId="20577"/>
          <ac:spMkLst>
            <pc:docMk/>
            <pc:sldMk cId="4117013878" sldId="317"/>
            <ac:spMk id="3" creationId="{C39EEEAB-3449-18F2-AFCA-A8DD6220DAE7}"/>
          </ac:spMkLst>
        </pc:spChg>
        <pc:spChg chg="mod">
          <ac:chgData name="Michael Walker" userId="1221302a3d57b741" providerId="LiveId" clId="{92A58D2F-BAF5-43AA-8481-17D7DDA8BB62}" dt="2023-12-15T22:30:39.322" v="4395" actId="20577"/>
          <ac:spMkLst>
            <pc:docMk/>
            <pc:sldMk cId="4117013878" sldId="317"/>
            <ac:spMk id="6" creationId="{2D8CA16E-9DFF-95F1-9433-E1AC32824A6B}"/>
          </ac:spMkLst>
        </pc:spChg>
        <pc:picChg chg="del">
          <ac:chgData name="Michael Walker" userId="1221302a3d57b741" providerId="LiveId" clId="{92A58D2F-BAF5-43AA-8481-17D7DDA8BB62}" dt="2023-12-15T22:30:33.054" v="4379" actId="478"/>
          <ac:picMkLst>
            <pc:docMk/>
            <pc:sldMk cId="4117013878" sldId="317"/>
            <ac:picMk id="1026" creationId="{BFEF557A-6DBD-C0C2-21E4-AE2F1DD1A8F6}"/>
          </ac:picMkLst>
        </pc:picChg>
        <pc:picChg chg="del">
          <ac:chgData name="Michael Walker" userId="1221302a3d57b741" providerId="LiveId" clId="{92A58D2F-BAF5-43AA-8481-17D7DDA8BB62}" dt="2023-12-15T22:30:33.636" v="4380" actId="478"/>
          <ac:picMkLst>
            <pc:docMk/>
            <pc:sldMk cId="4117013878" sldId="317"/>
            <ac:picMk id="1030" creationId="{D4868380-257A-13D3-05AA-60E00F4473A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BF0307-DC21-414A-8125-C4F6A5CC4A5A}" type="datetimeFigureOut">
              <a:rPr lang="en-US" smtClean="0"/>
              <a:t>5/7/2024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263C7A-4C9A-42C9-9C3F-55433D4EB448}" type="slidenum">
              <a:rPr lang="en-US" smtClean="0"/>
              <a:t>‹#›</a:t>
            </a:fld>
            <a:endParaRPr lang="en-US"/>
          </a:p>
        </p:txBody>
      </p:sp>
    </p:spTree>
    <p:extLst>
      <p:ext uri="{BB962C8B-B14F-4D97-AF65-F5344CB8AC3E}">
        <p14:creationId xmlns:p14="http://schemas.microsoft.com/office/powerpoint/2010/main" val="697558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4263C7A-4C9A-42C9-9C3F-55433D4EB448}" type="slidenum">
              <a:rPr lang="en-US" smtClean="0"/>
              <a:t>1</a:t>
            </a:fld>
            <a:endParaRPr lang="en-US"/>
          </a:p>
        </p:txBody>
      </p:sp>
    </p:spTree>
    <p:extLst>
      <p:ext uri="{BB962C8B-B14F-4D97-AF65-F5344CB8AC3E}">
        <p14:creationId xmlns:p14="http://schemas.microsoft.com/office/powerpoint/2010/main" val="37521455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4263C7A-4C9A-42C9-9C3F-55433D4EB448}" type="slidenum">
              <a:rPr lang="en-US" smtClean="0"/>
              <a:t>18</a:t>
            </a:fld>
            <a:endParaRPr lang="en-US"/>
          </a:p>
        </p:txBody>
      </p:sp>
    </p:spTree>
    <p:extLst>
      <p:ext uri="{BB962C8B-B14F-4D97-AF65-F5344CB8AC3E}">
        <p14:creationId xmlns:p14="http://schemas.microsoft.com/office/powerpoint/2010/main" val="5069543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19</a:t>
            </a:fld>
            <a:endParaRPr lang="en-US"/>
          </a:p>
        </p:txBody>
      </p:sp>
    </p:spTree>
    <p:extLst>
      <p:ext uri="{BB962C8B-B14F-4D97-AF65-F5344CB8AC3E}">
        <p14:creationId xmlns:p14="http://schemas.microsoft.com/office/powerpoint/2010/main" val="3038213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20</a:t>
            </a:fld>
            <a:endParaRPr lang="en-US"/>
          </a:p>
        </p:txBody>
      </p:sp>
    </p:spTree>
    <p:extLst>
      <p:ext uri="{BB962C8B-B14F-4D97-AF65-F5344CB8AC3E}">
        <p14:creationId xmlns:p14="http://schemas.microsoft.com/office/powerpoint/2010/main" val="3229794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21</a:t>
            </a:fld>
            <a:endParaRPr lang="en-US"/>
          </a:p>
        </p:txBody>
      </p:sp>
    </p:spTree>
    <p:extLst>
      <p:ext uri="{BB962C8B-B14F-4D97-AF65-F5344CB8AC3E}">
        <p14:creationId xmlns:p14="http://schemas.microsoft.com/office/powerpoint/2010/main" val="320579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22</a:t>
            </a:fld>
            <a:endParaRPr lang="en-US"/>
          </a:p>
        </p:txBody>
      </p:sp>
    </p:spTree>
    <p:extLst>
      <p:ext uri="{BB962C8B-B14F-4D97-AF65-F5344CB8AC3E}">
        <p14:creationId xmlns:p14="http://schemas.microsoft.com/office/powerpoint/2010/main" val="1347288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23</a:t>
            </a:fld>
            <a:endParaRPr lang="en-US"/>
          </a:p>
        </p:txBody>
      </p:sp>
    </p:spTree>
    <p:extLst>
      <p:ext uri="{BB962C8B-B14F-4D97-AF65-F5344CB8AC3E}">
        <p14:creationId xmlns:p14="http://schemas.microsoft.com/office/powerpoint/2010/main" val="31005450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24</a:t>
            </a:fld>
            <a:endParaRPr lang="en-US"/>
          </a:p>
        </p:txBody>
      </p:sp>
    </p:spTree>
    <p:extLst>
      <p:ext uri="{BB962C8B-B14F-4D97-AF65-F5344CB8AC3E}">
        <p14:creationId xmlns:p14="http://schemas.microsoft.com/office/powerpoint/2010/main" val="1537308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25</a:t>
            </a:fld>
            <a:endParaRPr lang="en-US"/>
          </a:p>
        </p:txBody>
      </p:sp>
    </p:spTree>
    <p:extLst>
      <p:ext uri="{BB962C8B-B14F-4D97-AF65-F5344CB8AC3E}">
        <p14:creationId xmlns:p14="http://schemas.microsoft.com/office/powerpoint/2010/main" val="1223378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2</a:t>
            </a:fld>
            <a:endParaRPr lang="en-US"/>
          </a:p>
        </p:txBody>
      </p:sp>
    </p:spTree>
    <p:extLst>
      <p:ext uri="{BB962C8B-B14F-4D97-AF65-F5344CB8AC3E}">
        <p14:creationId xmlns:p14="http://schemas.microsoft.com/office/powerpoint/2010/main" val="2626873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3</a:t>
            </a:fld>
            <a:endParaRPr lang="en-US"/>
          </a:p>
        </p:txBody>
      </p:sp>
    </p:spTree>
    <p:extLst>
      <p:ext uri="{BB962C8B-B14F-4D97-AF65-F5344CB8AC3E}">
        <p14:creationId xmlns:p14="http://schemas.microsoft.com/office/powerpoint/2010/main" val="2217168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4</a:t>
            </a:fld>
            <a:endParaRPr lang="en-US"/>
          </a:p>
        </p:txBody>
      </p:sp>
    </p:spTree>
    <p:extLst>
      <p:ext uri="{BB962C8B-B14F-4D97-AF65-F5344CB8AC3E}">
        <p14:creationId xmlns:p14="http://schemas.microsoft.com/office/powerpoint/2010/main" val="691061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5</a:t>
            </a:fld>
            <a:endParaRPr lang="en-US"/>
          </a:p>
        </p:txBody>
      </p:sp>
    </p:spTree>
    <p:extLst>
      <p:ext uri="{BB962C8B-B14F-4D97-AF65-F5344CB8AC3E}">
        <p14:creationId xmlns:p14="http://schemas.microsoft.com/office/powerpoint/2010/main" val="1413310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6</a:t>
            </a:fld>
            <a:endParaRPr lang="en-US"/>
          </a:p>
        </p:txBody>
      </p:sp>
    </p:spTree>
    <p:extLst>
      <p:ext uri="{BB962C8B-B14F-4D97-AF65-F5344CB8AC3E}">
        <p14:creationId xmlns:p14="http://schemas.microsoft.com/office/powerpoint/2010/main" val="4085247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7</a:t>
            </a:fld>
            <a:endParaRPr lang="en-US"/>
          </a:p>
        </p:txBody>
      </p:sp>
    </p:spTree>
    <p:extLst>
      <p:ext uri="{BB962C8B-B14F-4D97-AF65-F5344CB8AC3E}">
        <p14:creationId xmlns:p14="http://schemas.microsoft.com/office/powerpoint/2010/main" val="4022540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8</a:t>
            </a:fld>
            <a:endParaRPr lang="en-US"/>
          </a:p>
        </p:txBody>
      </p:sp>
    </p:spTree>
    <p:extLst>
      <p:ext uri="{BB962C8B-B14F-4D97-AF65-F5344CB8AC3E}">
        <p14:creationId xmlns:p14="http://schemas.microsoft.com/office/powerpoint/2010/main" val="2283747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4263C7A-4C9A-42C9-9C3F-55433D4EB448}" type="slidenum">
              <a:rPr lang="en-US" smtClean="0"/>
              <a:t>9</a:t>
            </a:fld>
            <a:endParaRPr lang="en-US"/>
          </a:p>
        </p:txBody>
      </p:sp>
    </p:spTree>
    <p:extLst>
      <p:ext uri="{BB962C8B-B14F-4D97-AF65-F5344CB8AC3E}">
        <p14:creationId xmlns:p14="http://schemas.microsoft.com/office/powerpoint/2010/main" val="1502668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8F0F433-E6F8-2248-866D-2A1E85676618}" type="datetime1">
              <a:rPr lang="en-US" smtClean="0"/>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58184E-77CD-4E0A-BF1E-CE73C5F911F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249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368B4A-8893-0E44-9AA4-C08A6F624581}" type="datetime1">
              <a:rPr lang="en-US" smtClean="0"/>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3522928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1C51D1-8D78-E04D-AD5F-9B0A4D2586E3}" type="datetime1">
              <a:rPr lang="en-US" smtClean="0"/>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1459921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33090"/>
            <a:ext cx="10058400" cy="1450757"/>
          </a:xfrm>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F8A78BB-7C7F-7449-96A8-D25A8E899909}" type="datetime1">
              <a:rPr lang="en-US" smtClean="0"/>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2092154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46224A-53B5-824D-8005-BF3D86A2B7F5}" type="datetime1">
              <a:rPr lang="en-US" smtClean="0"/>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58184E-77CD-4E0A-BF1E-CE73C5F911F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97119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33BB28E-CFF8-3E44-B1AD-E1FFFD793133}" type="datetime1">
              <a:rPr lang="en-US" smtClean="0"/>
              <a:t>5/7/2024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779263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1D995BD-CA7B-A54C-BB18-AF1690AFAD47}" type="datetime1">
              <a:rPr lang="en-US" smtClean="0"/>
              <a:t>5/7/2024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3731774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E7C477-C0C0-F647-977E-977918B4AA39}" type="datetime1">
              <a:rPr lang="en-US" smtClean="0"/>
              <a:t>5/7/2024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2092892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8238751-6F03-394D-A114-0655E5208AD7}" type="datetime1">
              <a:rPr lang="en-US" smtClean="0"/>
              <a:t>5/7/2024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39646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9A182E9-3D17-0745-8E79-AC7B31DB4A2A}" type="datetime1">
              <a:rPr lang="en-US" smtClean="0"/>
              <a:t>5/7/2024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A58184E-77CD-4E0A-BF1E-CE73C5F911F5}" type="slidenum">
              <a:rPr lang="en-US" smtClean="0"/>
              <a:t>‹#›</a:t>
            </a:fld>
            <a:endParaRPr lang="en-US"/>
          </a:p>
        </p:txBody>
      </p:sp>
    </p:spTree>
    <p:extLst>
      <p:ext uri="{BB962C8B-B14F-4D97-AF65-F5344CB8AC3E}">
        <p14:creationId xmlns:p14="http://schemas.microsoft.com/office/powerpoint/2010/main" val="1926375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631A1D-95AB-FD4D-A287-D4722DAD0C0D}" type="datetime1">
              <a:rPr lang="en-US" smtClean="0"/>
              <a:t>5/7/2024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462849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28B501D-243A-B443-A9E1-366AAC2D02CB}" type="datetime1">
              <a:rPr lang="en-US" smtClean="0"/>
              <a:t>5/7/2024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A58184E-77CD-4E0A-BF1E-CE73C5F911F5}" type="slidenum">
              <a:rPr lang="en-US" smtClean="0"/>
              <a:t>‹#›</a:t>
            </a:fld>
            <a:endParaRPr lang="en-US"/>
          </a:p>
        </p:txBody>
      </p:sp>
      <p:cxnSp>
        <p:nvCxnSpPr>
          <p:cNvPr id="10" name="Straight Connector 9"/>
          <p:cNvCxnSpPr/>
          <p:nvPr/>
        </p:nvCxnSpPr>
        <p:spPr>
          <a:xfrm>
            <a:off x="1193532" y="1205178"/>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92745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hyperlink" Target="https://github.com/mw6136/WAVE"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79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12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hyperlink" Target="https://ctrfl.princeton.edu/"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230.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2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60.png"/><Relationship Id="rId5" Type="http://schemas.openxmlformats.org/officeDocument/2006/relationships/image" Target="../media/image53.png"/><Relationship Id="rId10" Type="http://schemas.openxmlformats.org/officeDocument/2006/relationships/image" Target="../media/image59.png"/><Relationship Id="rId4" Type="http://schemas.openxmlformats.org/officeDocument/2006/relationships/image" Target="../media/image52.png"/><Relationship Id="rId9"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430.png"/><Relationship Id="rId7" Type="http://schemas.openxmlformats.org/officeDocument/2006/relationships/image" Target="../media/image7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7.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500.png"/></Relationships>
</file>

<file path=ppt/slides/_rels/slide2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5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57.png"/><Relationship Id="rId10"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670.png"/><Relationship Id="rId3" Type="http://schemas.openxmlformats.org/officeDocument/2006/relationships/image" Target="../media/image20.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68.png"/></Relationships>
</file>

<file path=ppt/slides/_rels/slide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2" descr="Princeton Logo transparent PNG - StickPNG">
            <a:extLst>
              <a:ext uri="{FF2B5EF4-FFF2-40B4-BE49-F238E27FC236}">
                <a16:creationId xmlns:a16="http://schemas.microsoft.com/office/drawing/2014/main" id="{CF9BD92F-D54A-335A-7068-4BCBB6A8D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9203" y="5364480"/>
            <a:ext cx="2687942" cy="89697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4BCC6BC-BB80-B519-9CF8-8E40D17B8ED3}"/>
              </a:ext>
            </a:extLst>
          </p:cNvPr>
          <p:cNvSpPr txBox="1"/>
          <p:nvPr/>
        </p:nvSpPr>
        <p:spPr>
          <a:xfrm>
            <a:off x="1249680" y="4389428"/>
            <a:ext cx="9692640" cy="1862048"/>
          </a:xfrm>
          <a:prstGeom prst="rect">
            <a:avLst/>
          </a:prstGeom>
          <a:noFill/>
        </p:spPr>
        <p:txBody>
          <a:bodyPr wrap="square" rtlCol="0">
            <a:spAutoFit/>
          </a:bodyPr>
          <a:lstStyle/>
          <a:p>
            <a:pPr algn="ctr">
              <a:spcBef>
                <a:spcPts val="0"/>
              </a:spcBef>
            </a:pPr>
            <a:r>
              <a:rPr lang="en-US" b="1" cap="none" dirty="0">
                <a:solidFill>
                  <a:schemeClr val="tx1"/>
                </a:solidFill>
                <a:latin typeface="Arial" panose="020B0604020202020204" pitchFamily="34" charset="0"/>
                <a:cs typeface="Arial" panose="020B0604020202020204" pitchFamily="34" charset="0"/>
              </a:rPr>
              <a:t>APC523 Final Project</a:t>
            </a:r>
          </a:p>
          <a:p>
            <a:pPr algn="ctr">
              <a:spcBef>
                <a:spcPts val="0"/>
              </a:spcBef>
            </a:pPr>
            <a:endParaRPr lang="en-US" sz="500" b="1" dirty="0">
              <a:solidFill>
                <a:schemeClr val="tx1"/>
              </a:solidFill>
              <a:latin typeface="Arial" panose="020B0604020202020204" pitchFamily="34" charset="0"/>
              <a:cs typeface="Arial" panose="020B0604020202020204" pitchFamily="34" charset="0"/>
            </a:endParaRPr>
          </a:p>
          <a:p>
            <a:pPr algn="ctr">
              <a:spcBef>
                <a:spcPts val="0"/>
              </a:spcBef>
            </a:pPr>
            <a:r>
              <a:rPr lang="en-US" b="1" cap="none" dirty="0">
                <a:solidFill>
                  <a:schemeClr val="tx1"/>
                </a:solidFill>
                <a:latin typeface="Arial" panose="020B0604020202020204" pitchFamily="34" charset="0"/>
                <a:cs typeface="Arial" panose="020B0604020202020204" pitchFamily="34" charset="0"/>
              </a:rPr>
              <a:t>Michael D. Walker (mw6136)</a:t>
            </a:r>
          </a:p>
          <a:p>
            <a:pPr algn="ctr">
              <a:spcBef>
                <a:spcPts val="0"/>
              </a:spcBef>
            </a:pPr>
            <a:r>
              <a:rPr lang="en-US" b="1" cap="none" dirty="0">
                <a:solidFill>
                  <a:schemeClr val="tx1"/>
                </a:solidFill>
                <a:latin typeface="Arial" panose="020B0604020202020204" pitchFamily="34" charset="0"/>
                <a:cs typeface="Arial" panose="020B0604020202020204" pitchFamily="34" charset="0"/>
              </a:rPr>
              <a:t> Philip Satterthwaite (ps1639) </a:t>
            </a:r>
          </a:p>
          <a:p>
            <a:pPr algn="ctr">
              <a:spcBef>
                <a:spcPts val="0"/>
              </a:spcBef>
            </a:pPr>
            <a:r>
              <a:rPr lang="en-US" b="1" cap="none" dirty="0">
                <a:solidFill>
                  <a:schemeClr val="tx1"/>
                </a:solidFill>
                <a:latin typeface="Arial" panose="020B0604020202020204" pitchFamily="34" charset="0"/>
                <a:cs typeface="Arial" panose="020B0604020202020204" pitchFamily="34" charset="0"/>
              </a:rPr>
              <a:t>Michael Schroeder (ms2774)</a:t>
            </a:r>
          </a:p>
          <a:p>
            <a:pPr algn="ctr">
              <a:spcBef>
                <a:spcPts val="0"/>
              </a:spcBef>
            </a:pPr>
            <a:r>
              <a:rPr lang="en-US" b="1" cap="none" dirty="0">
                <a:solidFill>
                  <a:schemeClr val="tx1"/>
                </a:solidFill>
                <a:latin typeface="Arial" panose="020B0604020202020204" pitchFamily="34" charset="0"/>
                <a:cs typeface="Arial" panose="020B0604020202020204" pitchFamily="34" charset="0"/>
              </a:rPr>
              <a:t>PhD Candidate</a:t>
            </a:r>
            <a:r>
              <a:rPr lang="en-US" b="1" dirty="0">
                <a:latin typeface="Arial" panose="020B0604020202020204" pitchFamily="34" charset="0"/>
                <a:cs typeface="Arial" panose="020B0604020202020204" pitchFamily="34" charset="0"/>
              </a:rPr>
              <a:t>s</a:t>
            </a:r>
            <a:endParaRPr lang="en-US" b="1" cap="none" dirty="0">
              <a:solidFill>
                <a:schemeClr val="tx1"/>
              </a:solidFill>
              <a:latin typeface="Arial" panose="020B0604020202020204" pitchFamily="34" charset="0"/>
              <a:cs typeface="Arial" panose="020B0604020202020204" pitchFamily="34" charset="0"/>
            </a:endParaRPr>
          </a:p>
          <a:p>
            <a:pPr algn="ctr">
              <a:spcBef>
                <a:spcPts val="0"/>
              </a:spcBef>
            </a:pPr>
            <a:r>
              <a:rPr lang="en-US" b="1" cap="none" dirty="0">
                <a:solidFill>
                  <a:schemeClr val="tx1"/>
                </a:solidFill>
                <a:latin typeface="Arial" panose="020B0604020202020204" pitchFamily="34" charset="0"/>
                <a:cs typeface="Arial" panose="020B0604020202020204" pitchFamily="34" charset="0"/>
              </a:rPr>
              <a:t>Mech. &amp; Aero. Engineering</a:t>
            </a:r>
          </a:p>
        </p:txBody>
      </p:sp>
      <p:sp>
        <p:nvSpPr>
          <p:cNvPr id="6" name="Title 3">
            <a:extLst>
              <a:ext uri="{FF2B5EF4-FFF2-40B4-BE49-F238E27FC236}">
                <a16:creationId xmlns:a16="http://schemas.microsoft.com/office/drawing/2014/main" id="{504524C7-5C5F-374D-1654-09623F15115E}"/>
              </a:ext>
            </a:extLst>
          </p:cNvPr>
          <p:cNvSpPr>
            <a:spLocks noGrp="1"/>
          </p:cNvSpPr>
          <p:nvPr>
            <p:ph type="ctrTitle"/>
          </p:nvPr>
        </p:nvSpPr>
        <p:spPr>
          <a:xfrm>
            <a:off x="1496568" y="954661"/>
            <a:ext cx="9198864" cy="2589248"/>
          </a:xfrm>
        </p:spPr>
        <p:txBody>
          <a:bodyPr>
            <a:noAutofit/>
          </a:bodyPr>
          <a:lstStyle/>
          <a:p>
            <a:pPr algn="ctr"/>
            <a:r>
              <a:rPr lang="en-US" sz="6000" dirty="0">
                <a:latin typeface="Arial" panose="020B0604020202020204" pitchFamily="34" charset="0"/>
                <a:cs typeface="Arial" panose="020B0604020202020204" pitchFamily="34" charset="0"/>
                <a:hlinkClick r:id="rId4"/>
              </a:rPr>
              <a:t>WAVE</a:t>
            </a:r>
            <a:r>
              <a:rPr lang="en-US" sz="6000" dirty="0">
                <a:latin typeface="Arial" panose="020B0604020202020204" pitchFamily="34" charset="0"/>
                <a:cs typeface="Arial" panose="020B0604020202020204" pitchFamily="34" charset="0"/>
              </a:rPr>
              <a:t>:</a:t>
            </a:r>
            <a:br>
              <a:rPr lang="en-US" sz="6000" dirty="0">
                <a:latin typeface="Arial" panose="020B0604020202020204" pitchFamily="34" charset="0"/>
                <a:cs typeface="Arial" panose="020B0604020202020204" pitchFamily="34" charset="0"/>
              </a:rPr>
            </a:br>
            <a:r>
              <a:rPr lang="en-US" sz="3600" dirty="0">
                <a:latin typeface="Arial" panose="020B0604020202020204" pitchFamily="34" charset="0"/>
                <a:cs typeface="Arial" panose="020B0604020202020204" pitchFamily="34" charset="0"/>
              </a:rPr>
              <a:t>Comparing Numerical Methods on Cylindrical Wave Equation Solver Performance</a:t>
            </a:r>
            <a:endParaRPr lang="en-US" sz="6000" dirty="0">
              <a:latin typeface="Arial" panose="020B0604020202020204" pitchFamily="34" charset="0"/>
              <a:cs typeface="Arial" panose="020B0604020202020204" pitchFamily="34" charset="0"/>
            </a:endParaRPr>
          </a:p>
        </p:txBody>
      </p:sp>
      <p:pic>
        <p:nvPicPr>
          <p:cNvPr id="1026" name="Picture 2" descr="The Great Wave Off Kanagawa (Kanagawa oki nami ura) | Katsushika Hokus –  MASTER CRAFTSMANSHIP">
            <a:extLst>
              <a:ext uri="{FF2B5EF4-FFF2-40B4-BE49-F238E27FC236}">
                <a16:creationId xmlns:a16="http://schemas.microsoft.com/office/drawing/2014/main" id="{36385CC1-17DC-B74B-6D9C-65C7E27FBD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1854" y="68814"/>
            <a:ext cx="3213380" cy="22171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olorful circle with numbers&#10;&#10;Description automatically generated with medium confidence">
            <a:extLst>
              <a:ext uri="{FF2B5EF4-FFF2-40B4-BE49-F238E27FC236}">
                <a16:creationId xmlns:a16="http://schemas.microsoft.com/office/drawing/2014/main" id="{73237285-B18B-3505-0A1D-867D5D0D9F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6766" y="3429000"/>
            <a:ext cx="3663556" cy="2810127"/>
          </a:xfrm>
          <a:prstGeom prst="rect">
            <a:avLst/>
          </a:prstGeom>
        </p:spPr>
      </p:pic>
      <p:sp>
        <p:nvSpPr>
          <p:cNvPr id="8" name="TextBox 7">
            <a:extLst>
              <a:ext uri="{FF2B5EF4-FFF2-40B4-BE49-F238E27FC236}">
                <a16:creationId xmlns:a16="http://schemas.microsoft.com/office/drawing/2014/main" id="{39815725-FFD5-5118-F89E-DCB16B2488E9}"/>
              </a:ext>
            </a:extLst>
          </p:cNvPr>
          <p:cNvSpPr txBox="1"/>
          <p:nvPr/>
        </p:nvSpPr>
        <p:spPr>
          <a:xfrm>
            <a:off x="123009" y="6459785"/>
            <a:ext cx="5402216"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Kanagawa-</a:t>
            </a:r>
            <a:r>
              <a:rPr lang="en-US" sz="1600" dirty="0" err="1">
                <a:latin typeface="Arial" panose="020B0604020202020204" pitchFamily="34" charset="0"/>
                <a:cs typeface="Arial" panose="020B0604020202020204" pitchFamily="34" charset="0"/>
              </a:rPr>
              <a:t>oki</a:t>
            </a:r>
            <a:r>
              <a:rPr lang="en-US" sz="1600" dirty="0">
                <a:latin typeface="Arial" panose="020B0604020202020204" pitchFamily="34" charset="0"/>
                <a:cs typeface="Arial" panose="020B0604020202020204" pitchFamily="34" charset="0"/>
              </a:rPr>
              <a:t> Nami Ura. </a:t>
            </a:r>
            <a:r>
              <a:rPr lang="en-US" sz="1600" i="1" dirty="0">
                <a:latin typeface="Arial" panose="020B0604020202020204" pitchFamily="34" charset="0"/>
                <a:cs typeface="Arial" panose="020B0604020202020204" pitchFamily="34" charset="0"/>
              </a:rPr>
              <a:t>The Great Wave off Kanagawa.</a:t>
            </a:r>
            <a:endParaRPr lang="en-US" sz="1600"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F86EC0E2-0A5A-B12A-8313-8C1905BCD306}"/>
              </a:ext>
            </a:extLst>
          </p:cNvPr>
          <p:cNvSpPr>
            <a:spLocks noGrp="1"/>
          </p:cNvSpPr>
          <p:nvPr>
            <p:ph type="sldNum" sz="quarter" idx="12"/>
          </p:nvPr>
        </p:nvSpPr>
        <p:spPr/>
        <p:txBody>
          <a:bodyPr/>
          <a:lstStyle/>
          <a:p>
            <a:fld id="{FA58184E-77CD-4E0A-BF1E-CE73C5F911F5}" type="slidenum">
              <a:rPr lang="en-US" smtClean="0"/>
              <a:t>1</a:t>
            </a:fld>
            <a:endParaRPr lang="en-US" dirty="0"/>
          </a:p>
        </p:txBody>
      </p:sp>
    </p:spTree>
    <p:extLst>
      <p:ext uri="{BB962C8B-B14F-4D97-AF65-F5344CB8AC3E}">
        <p14:creationId xmlns:p14="http://schemas.microsoft.com/office/powerpoint/2010/main" val="1236662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1DF9615-C69C-FDBE-414F-230F18E614BB}"/>
              </a:ext>
            </a:extLst>
          </p:cNvPr>
          <p:cNvSpPr>
            <a:spLocks noGrp="1"/>
          </p:cNvSpPr>
          <p:nvPr>
            <p:ph idx="1"/>
          </p:nvPr>
        </p:nvSpPr>
        <p:spPr>
          <a:xfrm>
            <a:off x="1097280" y="1845734"/>
            <a:ext cx="4998720" cy="4023360"/>
          </a:xfrm>
        </p:spPr>
        <p:txBody>
          <a:bodyPr/>
          <a:lstStyle/>
          <a:p>
            <a:endParaRPr lang="en-US" dirty="0"/>
          </a:p>
          <a:p>
            <a:endParaRPr lang="en-US" dirty="0"/>
          </a:p>
          <a:p>
            <a:pPr marL="0" indent="0">
              <a:buNone/>
            </a:pPr>
            <a:endParaRPr lang="en-US" dirty="0"/>
          </a:p>
        </p:txBody>
      </p:sp>
      <p:sp>
        <p:nvSpPr>
          <p:cNvPr id="3" name="Title 1">
            <a:extLst>
              <a:ext uri="{FF2B5EF4-FFF2-40B4-BE49-F238E27FC236}">
                <a16:creationId xmlns:a16="http://schemas.microsoft.com/office/drawing/2014/main" id="{70922F0F-0FE9-A3B9-217B-87F9531BC315}"/>
              </a:ext>
            </a:extLst>
          </p:cNvPr>
          <p:cNvSpPr txBox="1">
            <a:spLocks/>
          </p:cNvSpPr>
          <p:nvPr/>
        </p:nvSpPr>
        <p:spPr>
          <a:xfrm>
            <a:off x="914400" y="-259564"/>
            <a:ext cx="10590415"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Finite Difference Discretization Method</a:t>
            </a:r>
          </a:p>
        </p:txBody>
      </p:sp>
      <p:sp>
        <p:nvSpPr>
          <p:cNvPr id="8" name="Content Placeholder 2">
            <a:extLst>
              <a:ext uri="{FF2B5EF4-FFF2-40B4-BE49-F238E27FC236}">
                <a16:creationId xmlns:a16="http://schemas.microsoft.com/office/drawing/2014/main" id="{53303DC0-CFDF-65AE-1356-DE91164DB02F}"/>
              </a:ext>
            </a:extLst>
          </p:cNvPr>
          <p:cNvSpPr txBox="1">
            <a:spLocks/>
          </p:cNvSpPr>
          <p:nvPr/>
        </p:nvSpPr>
        <p:spPr>
          <a:xfrm>
            <a:off x="272656" y="1760390"/>
            <a:ext cx="7123225" cy="145075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Reasonably accurately captures analytical solution</a:t>
            </a:r>
          </a:p>
          <a:p>
            <a:pPr lvl="1">
              <a:spcBef>
                <a:spcPts val="0"/>
              </a:spcBef>
              <a:buClrTx/>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Short runtimes</a:t>
            </a:r>
          </a:p>
          <a:p>
            <a:pPr lvl="1">
              <a:spcBef>
                <a:spcPts val="0"/>
              </a:spcBef>
              <a:buClrTx/>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Stable</a:t>
            </a:r>
          </a:p>
          <a:p>
            <a:pPr>
              <a:spcBef>
                <a:spcPts val="0"/>
              </a:spcBef>
              <a:buClrTx/>
              <a:buFont typeface="Arial" panose="020B0604020202020204" pitchFamily="34" charset="0"/>
              <a:buChar char="•"/>
            </a:pPr>
            <a:endParaRPr lang="en-US" sz="2400" dirty="0">
              <a:solidFill>
                <a:schemeClr val="tx1"/>
              </a:solidFill>
              <a:latin typeface="Arial" panose="020B0604020202020204" pitchFamily="34" charset="0"/>
              <a:cs typeface="Arial" panose="020B0604020202020204" pitchFamily="34" charset="0"/>
            </a:endParaRPr>
          </a:p>
        </p:txBody>
      </p:sp>
      <p:pic>
        <p:nvPicPr>
          <p:cNvPr id="6" name="Picture 5" descr="A screenshot of a graph&#10;&#10;Description automatically generated">
            <a:extLst>
              <a:ext uri="{FF2B5EF4-FFF2-40B4-BE49-F238E27FC236}">
                <a16:creationId xmlns:a16="http://schemas.microsoft.com/office/drawing/2014/main" id="{4E969BA7-23E7-7346-F82C-35CB9BCCD383}"/>
              </a:ext>
            </a:extLst>
          </p:cNvPr>
          <p:cNvPicPr>
            <a:picLocks noChangeAspect="1"/>
          </p:cNvPicPr>
          <p:nvPr/>
        </p:nvPicPr>
        <p:blipFill rotWithShape="1">
          <a:blip r:embed="rId2">
            <a:extLst>
              <a:ext uri="{28A0092B-C50C-407E-A947-70E740481C1C}">
                <a14:useLocalDpi xmlns:a14="http://schemas.microsoft.com/office/drawing/2010/main" val="0"/>
              </a:ext>
            </a:extLst>
          </a:blip>
          <a:srcRect b="49829"/>
          <a:stretch/>
        </p:blipFill>
        <p:spPr>
          <a:xfrm>
            <a:off x="3121917" y="2652366"/>
            <a:ext cx="4453963" cy="3575375"/>
          </a:xfrm>
          <a:prstGeom prst="rect">
            <a:avLst/>
          </a:prstGeom>
        </p:spPr>
      </p:pic>
      <p:pic>
        <p:nvPicPr>
          <p:cNvPr id="7" name="Picture 6" descr="A screenshot of a graph&#10;&#10;Description automatically generated">
            <a:extLst>
              <a:ext uri="{FF2B5EF4-FFF2-40B4-BE49-F238E27FC236}">
                <a16:creationId xmlns:a16="http://schemas.microsoft.com/office/drawing/2014/main" id="{F0BD3DA9-E2B9-CDDB-2A81-AEFEFECA794B}"/>
              </a:ext>
            </a:extLst>
          </p:cNvPr>
          <p:cNvPicPr>
            <a:picLocks noChangeAspect="1"/>
          </p:cNvPicPr>
          <p:nvPr/>
        </p:nvPicPr>
        <p:blipFill rotWithShape="1">
          <a:blip r:embed="rId2">
            <a:extLst>
              <a:ext uri="{28A0092B-C50C-407E-A947-70E740481C1C}">
                <a14:useLocalDpi xmlns:a14="http://schemas.microsoft.com/office/drawing/2010/main" val="0"/>
              </a:ext>
            </a:extLst>
          </a:blip>
          <a:srcRect t="50110"/>
          <a:stretch/>
        </p:blipFill>
        <p:spPr>
          <a:xfrm>
            <a:off x="7575880" y="2652366"/>
            <a:ext cx="4433454" cy="3538954"/>
          </a:xfrm>
          <a:prstGeom prst="rect">
            <a:avLst/>
          </a:prstGeom>
        </p:spPr>
      </p:pic>
      <p:sp>
        <p:nvSpPr>
          <p:cNvPr id="9" name="Content Placeholder 2">
            <a:extLst>
              <a:ext uri="{FF2B5EF4-FFF2-40B4-BE49-F238E27FC236}">
                <a16:creationId xmlns:a16="http://schemas.microsoft.com/office/drawing/2014/main" id="{68CAA41C-8A90-BEAB-E20B-733515E1C3F6}"/>
              </a:ext>
            </a:extLst>
          </p:cNvPr>
          <p:cNvSpPr txBox="1">
            <a:spLocks/>
          </p:cNvSpPr>
          <p:nvPr/>
        </p:nvSpPr>
        <p:spPr>
          <a:xfrm>
            <a:off x="272657" y="3089363"/>
            <a:ext cx="2894492" cy="145075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Numerical accuracy decreases with time</a:t>
            </a:r>
          </a:p>
        </p:txBody>
      </p:sp>
      <p:sp>
        <p:nvSpPr>
          <p:cNvPr id="2" name="Slide Number Placeholder 1">
            <a:extLst>
              <a:ext uri="{FF2B5EF4-FFF2-40B4-BE49-F238E27FC236}">
                <a16:creationId xmlns:a16="http://schemas.microsoft.com/office/drawing/2014/main" id="{064C079C-621D-3EF7-BFD3-D71D24D2589F}"/>
              </a:ext>
            </a:extLst>
          </p:cNvPr>
          <p:cNvSpPr>
            <a:spLocks noGrp="1"/>
          </p:cNvSpPr>
          <p:nvPr>
            <p:ph type="sldNum" sz="quarter" idx="12"/>
          </p:nvPr>
        </p:nvSpPr>
        <p:spPr/>
        <p:txBody>
          <a:bodyPr/>
          <a:lstStyle/>
          <a:p>
            <a:fld id="{FA58184E-77CD-4E0A-BF1E-CE73C5F911F5}" type="slidenum">
              <a:rPr lang="en-US" smtClean="0"/>
              <a:t>10</a:t>
            </a:fld>
            <a:endParaRPr lang="en-US"/>
          </a:p>
        </p:txBody>
      </p:sp>
    </p:spTree>
    <p:extLst>
      <p:ext uri="{BB962C8B-B14F-4D97-AF65-F5344CB8AC3E}">
        <p14:creationId xmlns:p14="http://schemas.microsoft.com/office/powerpoint/2010/main" val="3327540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1DF9615-C69C-FDBE-414F-230F18E614BB}"/>
              </a:ext>
            </a:extLst>
          </p:cNvPr>
          <p:cNvSpPr>
            <a:spLocks noGrp="1"/>
          </p:cNvSpPr>
          <p:nvPr>
            <p:ph idx="1"/>
          </p:nvPr>
        </p:nvSpPr>
        <p:spPr>
          <a:xfrm>
            <a:off x="1097280" y="1845734"/>
            <a:ext cx="4998720" cy="4023360"/>
          </a:xfrm>
        </p:spPr>
        <p:txBody>
          <a:bodyPr/>
          <a:lstStyle/>
          <a:p>
            <a:endParaRPr lang="en-US" dirty="0"/>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53303DC0-CFDF-65AE-1356-DE91164DB02F}"/>
                  </a:ext>
                </a:extLst>
              </p:cNvPr>
              <p:cNvSpPr txBox="1">
                <a:spLocks/>
              </p:cNvSpPr>
              <p:nvPr/>
            </p:nvSpPr>
            <p:spPr>
              <a:xfrm>
                <a:off x="530352" y="1760390"/>
                <a:ext cx="5114544" cy="43478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Low mean square error</a:t>
                </a:r>
              </a:p>
              <a:p>
                <a:pPr lvl="1">
                  <a:spcBef>
                    <a:spcPts val="0"/>
                  </a:spcBef>
                  <a:buClrTx/>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 </a:t>
                </a:r>
                <a14:m>
                  <m:oMath xmlns:m="http://schemas.openxmlformats.org/officeDocument/2006/math">
                    <m:r>
                      <a:rPr lang="en-US" sz="2200" b="0" i="1" smtClean="0">
                        <a:solidFill>
                          <a:schemeClr val="tx1"/>
                        </a:solidFill>
                        <a:latin typeface="Cambria Math" panose="02040503050406030204" pitchFamily="18" charset="0"/>
                        <a:cs typeface="Arial" panose="020B0604020202020204" pitchFamily="34" charset="0"/>
                      </a:rPr>
                      <m:t>𝑀𝑆𝐸</m:t>
                    </m:r>
                    <m:r>
                      <a:rPr lang="en-US" sz="2200" b="0" i="1" smtClean="0">
                        <a:solidFill>
                          <a:schemeClr val="tx1"/>
                        </a:solidFill>
                        <a:latin typeface="Cambria Math" panose="02040503050406030204" pitchFamily="18" charset="0"/>
                        <a:cs typeface="Arial" panose="020B0604020202020204" pitchFamily="34" charset="0"/>
                      </a:rPr>
                      <m:t>= </m:t>
                    </m:r>
                    <m:f>
                      <m:fPr>
                        <m:ctrlPr>
                          <a:rPr lang="en-US" sz="2200" b="0" i="1" smtClean="0">
                            <a:solidFill>
                              <a:schemeClr val="tx1"/>
                            </a:solidFill>
                            <a:latin typeface="Cambria Math" panose="02040503050406030204" pitchFamily="18" charset="0"/>
                            <a:cs typeface="Arial" panose="020B0604020202020204" pitchFamily="34" charset="0"/>
                          </a:rPr>
                        </m:ctrlPr>
                      </m:fPr>
                      <m:num>
                        <m:r>
                          <a:rPr lang="en-US" sz="2200" b="0" i="1" smtClean="0">
                            <a:solidFill>
                              <a:schemeClr val="tx1"/>
                            </a:solidFill>
                            <a:latin typeface="Cambria Math" panose="02040503050406030204" pitchFamily="18" charset="0"/>
                            <a:cs typeface="Arial" panose="020B0604020202020204" pitchFamily="34" charset="0"/>
                          </a:rPr>
                          <m:t>1</m:t>
                        </m:r>
                      </m:num>
                      <m:den>
                        <m:sSup>
                          <m:sSupPr>
                            <m:ctrlPr>
                              <a:rPr lang="en-US" sz="2200" b="0" i="1" smtClean="0">
                                <a:solidFill>
                                  <a:schemeClr val="tx1"/>
                                </a:solidFill>
                                <a:latin typeface="Cambria Math" panose="02040503050406030204" pitchFamily="18" charset="0"/>
                                <a:cs typeface="Arial" panose="020B0604020202020204" pitchFamily="34" charset="0"/>
                              </a:rPr>
                            </m:ctrlPr>
                          </m:sSupPr>
                          <m:e>
                            <m:r>
                              <a:rPr lang="en-US" sz="2200" b="0" i="1" smtClean="0">
                                <a:solidFill>
                                  <a:schemeClr val="tx1"/>
                                </a:solidFill>
                                <a:latin typeface="Cambria Math" panose="02040503050406030204" pitchFamily="18" charset="0"/>
                                <a:cs typeface="Arial" panose="020B0604020202020204" pitchFamily="34" charset="0"/>
                              </a:rPr>
                              <m:t>𝑁</m:t>
                            </m:r>
                          </m:e>
                          <m:sup>
                            <m:r>
                              <a:rPr lang="en-US" sz="2200" b="0" i="1" smtClean="0">
                                <a:solidFill>
                                  <a:schemeClr val="tx1"/>
                                </a:solidFill>
                                <a:latin typeface="Cambria Math" panose="02040503050406030204" pitchFamily="18" charset="0"/>
                                <a:cs typeface="Arial" panose="020B0604020202020204" pitchFamily="34" charset="0"/>
                              </a:rPr>
                              <m:t>2</m:t>
                            </m:r>
                          </m:sup>
                        </m:sSup>
                      </m:den>
                    </m:f>
                    <m:nary>
                      <m:naryPr>
                        <m:chr m:val="∑"/>
                        <m:limLoc m:val="subSup"/>
                        <m:supHide m:val="on"/>
                        <m:ctrlPr>
                          <a:rPr lang="en-US" sz="2200" b="0" i="1" smtClean="0">
                            <a:solidFill>
                              <a:schemeClr val="tx1"/>
                            </a:solidFill>
                            <a:latin typeface="Cambria Math" panose="02040503050406030204" pitchFamily="18" charset="0"/>
                            <a:cs typeface="Arial" panose="020B0604020202020204" pitchFamily="34" charset="0"/>
                          </a:rPr>
                        </m:ctrlPr>
                      </m:naryPr>
                      <m:sub>
                        <m:r>
                          <m:rPr>
                            <m:brk m:alnAt="9"/>
                          </m:rPr>
                          <a:rPr lang="en-US" sz="2200" b="0" i="1" smtClean="0">
                            <a:solidFill>
                              <a:schemeClr val="tx1"/>
                            </a:solidFill>
                            <a:latin typeface="Cambria Math" panose="02040503050406030204" pitchFamily="18" charset="0"/>
                            <a:cs typeface="Arial" panose="020B0604020202020204" pitchFamily="34" charset="0"/>
                          </a:rPr>
                          <m:t>𝑖</m:t>
                        </m:r>
                        <m:r>
                          <a:rPr lang="en-US" sz="2200" b="0" i="1" smtClean="0">
                            <a:solidFill>
                              <a:schemeClr val="tx1"/>
                            </a:solidFill>
                            <a:latin typeface="Cambria Math" panose="02040503050406030204" pitchFamily="18" charset="0"/>
                            <a:cs typeface="Arial" panose="020B0604020202020204" pitchFamily="34" charset="0"/>
                          </a:rPr>
                          <m:t>,</m:t>
                        </m:r>
                        <m:r>
                          <a:rPr lang="en-US" sz="2200" b="0" i="1" smtClean="0">
                            <a:solidFill>
                              <a:schemeClr val="tx1"/>
                            </a:solidFill>
                            <a:latin typeface="Cambria Math" panose="02040503050406030204" pitchFamily="18" charset="0"/>
                            <a:cs typeface="Arial" panose="020B0604020202020204" pitchFamily="34" charset="0"/>
                          </a:rPr>
                          <m:t>𝑗</m:t>
                        </m:r>
                      </m:sub>
                      <m:sup/>
                      <m:e>
                        <m:sSup>
                          <m:sSupPr>
                            <m:ctrlPr>
                              <a:rPr lang="en-US" sz="2200" b="0" i="1" smtClean="0">
                                <a:solidFill>
                                  <a:schemeClr val="tx1"/>
                                </a:solidFill>
                                <a:latin typeface="Cambria Math" panose="02040503050406030204" pitchFamily="18" charset="0"/>
                                <a:cs typeface="Arial" panose="020B0604020202020204" pitchFamily="34" charset="0"/>
                              </a:rPr>
                            </m:ctrlPr>
                          </m:sSupPr>
                          <m:e>
                            <m:d>
                              <m:dPr>
                                <m:ctrlPr>
                                  <a:rPr lang="en-US" sz="2200" i="1">
                                    <a:solidFill>
                                      <a:schemeClr val="tx1"/>
                                    </a:solidFill>
                                    <a:latin typeface="Cambria Math" panose="02040503050406030204" pitchFamily="18" charset="0"/>
                                    <a:cs typeface="Arial" panose="020B0604020202020204" pitchFamily="34" charset="0"/>
                                  </a:rPr>
                                </m:ctrlPr>
                              </m:dPr>
                              <m:e>
                                <m:sSubSup>
                                  <m:sSubSupPr>
                                    <m:ctrlPr>
                                      <a:rPr lang="en-US" sz="2200" i="1">
                                        <a:solidFill>
                                          <a:schemeClr val="tx1"/>
                                        </a:solidFill>
                                        <a:latin typeface="Cambria Math" panose="02040503050406030204" pitchFamily="18" charset="0"/>
                                        <a:cs typeface="Arial" panose="020B0604020202020204" pitchFamily="34" charset="0"/>
                                      </a:rPr>
                                    </m:ctrlPr>
                                  </m:sSubSupPr>
                                  <m:e>
                                    <m:r>
                                      <a:rPr lang="en-US" sz="2200" i="1">
                                        <a:solidFill>
                                          <a:schemeClr val="tx1"/>
                                        </a:solidFill>
                                        <a:latin typeface="Cambria Math" panose="02040503050406030204" pitchFamily="18" charset="0"/>
                                        <a:cs typeface="Arial" panose="020B0604020202020204" pitchFamily="34" charset="0"/>
                                      </a:rPr>
                                      <m:t>𝑢</m:t>
                                    </m:r>
                                  </m:e>
                                  <m:sub>
                                    <m:r>
                                      <a:rPr lang="en-US" sz="2200" i="1">
                                        <a:solidFill>
                                          <a:schemeClr val="tx1"/>
                                        </a:solidFill>
                                        <a:latin typeface="Cambria Math" panose="02040503050406030204" pitchFamily="18" charset="0"/>
                                        <a:cs typeface="Arial" panose="020B0604020202020204" pitchFamily="34" charset="0"/>
                                      </a:rPr>
                                      <m:t>𝑖</m:t>
                                    </m:r>
                                    <m:r>
                                      <a:rPr lang="en-US" sz="2200" i="1">
                                        <a:solidFill>
                                          <a:schemeClr val="tx1"/>
                                        </a:solidFill>
                                        <a:latin typeface="Cambria Math" panose="02040503050406030204" pitchFamily="18" charset="0"/>
                                        <a:cs typeface="Arial" panose="020B0604020202020204" pitchFamily="34" charset="0"/>
                                      </a:rPr>
                                      <m:t>,</m:t>
                                    </m:r>
                                    <m:r>
                                      <a:rPr lang="en-US" sz="2200" i="1">
                                        <a:solidFill>
                                          <a:schemeClr val="tx1"/>
                                        </a:solidFill>
                                        <a:latin typeface="Cambria Math" panose="02040503050406030204" pitchFamily="18" charset="0"/>
                                        <a:cs typeface="Arial" panose="020B0604020202020204" pitchFamily="34" charset="0"/>
                                      </a:rPr>
                                      <m:t>𝑗</m:t>
                                    </m:r>
                                  </m:sub>
                                  <m:sup>
                                    <m:r>
                                      <a:rPr lang="en-US" sz="2200" i="1">
                                        <a:solidFill>
                                          <a:schemeClr val="tx1"/>
                                        </a:solidFill>
                                        <a:latin typeface="Cambria Math" panose="02040503050406030204" pitchFamily="18" charset="0"/>
                                        <a:cs typeface="Arial" panose="020B0604020202020204" pitchFamily="34" charset="0"/>
                                      </a:rPr>
                                      <m:t>𝑎𝑛𝑎𝑙</m:t>
                                    </m:r>
                                    <m:r>
                                      <a:rPr lang="en-US" sz="2200" i="1">
                                        <a:solidFill>
                                          <a:schemeClr val="tx1"/>
                                        </a:solidFill>
                                        <a:latin typeface="Cambria Math" panose="02040503050406030204" pitchFamily="18" charset="0"/>
                                        <a:cs typeface="Arial" panose="020B0604020202020204" pitchFamily="34" charset="0"/>
                                      </a:rPr>
                                      <m:t>.</m:t>
                                    </m:r>
                                  </m:sup>
                                </m:sSubSup>
                                <m:r>
                                  <a:rPr lang="en-US" sz="2200" b="0" i="1" smtClean="0">
                                    <a:solidFill>
                                      <a:schemeClr val="tx1"/>
                                    </a:solidFill>
                                    <a:latin typeface="Cambria Math" panose="02040503050406030204" pitchFamily="18" charset="0"/>
                                    <a:cs typeface="Arial" panose="020B0604020202020204" pitchFamily="34" charset="0"/>
                                  </a:rPr>
                                  <m:t>(</m:t>
                                </m:r>
                                <m:r>
                                  <a:rPr lang="en-US" sz="2200" b="0" i="1" smtClean="0">
                                    <a:solidFill>
                                      <a:schemeClr val="tx1"/>
                                    </a:solidFill>
                                    <a:latin typeface="Cambria Math" panose="02040503050406030204" pitchFamily="18" charset="0"/>
                                    <a:cs typeface="Arial" panose="020B0604020202020204" pitchFamily="34" charset="0"/>
                                  </a:rPr>
                                  <m:t>𝑡</m:t>
                                </m:r>
                                <m:r>
                                  <a:rPr lang="en-US" sz="2200" b="0" i="1" smtClean="0">
                                    <a:solidFill>
                                      <a:schemeClr val="tx1"/>
                                    </a:solidFill>
                                    <a:latin typeface="Cambria Math" panose="02040503050406030204" pitchFamily="18" charset="0"/>
                                    <a:cs typeface="Arial" panose="020B0604020202020204" pitchFamily="34" charset="0"/>
                                  </a:rPr>
                                  <m:t>)−</m:t>
                                </m:r>
                                <m:sSubSup>
                                  <m:sSubSupPr>
                                    <m:ctrlPr>
                                      <a:rPr lang="en-US" sz="2200" i="1">
                                        <a:solidFill>
                                          <a:schemeClr val="tx1"/>
                                        </a:solidFill>
                                        <a:latin typeface="Cambria Math" panose="02040503050406030204" pitchFamily="18" charset="0"/>
                                        <a:cs typeface="Arial" panose="020B0604020202020204" pitchFamily="34" charset="0"/>
                                      </a:rPr>
                                    </m:ctrlPr>
                                  </m:sSubSupPr>
                                  <m:e>
                                    <m:r>
                                      <a:rPr lang="en-US" sz="2200" i="1">
                                        <a:solidFill>
                                          <a:schemeClr val="tx1"/>
                                        </a:solidFill>
                                        <a:latin typeface="Cambria Math" panose="02040503050406030204" pitchFamily="18" charset="0"/>
                                        <a:cs typeface="Arial" panose="020B0604020202020204" pitchFamily="34" charset="0"/>
                                      </a:rPr>
                                      <m:t>𝑢</m:t>
                                    </m:r>
                                  </m:e>
                                  <m:sub>
                                    <m:r>
                                      <a:rPr lang="en-US" sz="2200" i="1">
                                        <a:solidFill>
                                          <a:schemeClr val="tx1"/>
                                        </a:solidFill>
                                        <a:latin typeface="Cambria Math" panose="02040503050406030204" pitchFamily="18" charset="0"/>
                                        <a:cs typeface="Arial" panose="020B0604020202020204" pitchFamily="34" charset="0"/>
                                      </a:rPr>
                                      <m:t>𝑖</m:t>
                                    </m:r>
                                    <m:r>
                                      <a:rPr lang="en-US" sz="2200" i="1">
                                        <a:solidFill>
                                          <a:schemeClr val="tx1"/>
                                        </a:solidFill>
                                        <a:latin typeface="Cambria Math" panose="02040503050406030204" pitchFamily="18" charset="0"/>
                                        <a:cs typeface="Arial" panose="020B0604020202020204" pitchFamily="34" charset="0"/>
                                      </a:rPr>
                                      <m:t>,</m:t>
                                    </m:r>
                                    <m:r>
                                      <a:rPr lang="en-US" sz="2200" i="1">
                                        <a:solidFill>
                                          <a:schemeClr val="tx1"/>
                                        </a:solidFill>
                                        <a:latin typeface="Cambria Math" panose="02040503050406030204" pitchFamily="18" charset="0"/>
                                        <a:cs typeface="Arial" panose="020B0604020202020204" pitchFamily="34" charset="0"/>
                                      </a:rPr>
                                      <m:t>𝑗</m:t>
                                    </m:r>
                                  </m:sub>
                                  <m:sup>
                                    <m:r>
                                      <a:rPr lang="en-US" sz="2200" i="1">
                                        <a:solidFill>
                                          <a:schemeClr val="tx1"/>
                                        </a:solidFill>
                                        <a:latin typeface="Cambria Math" panose="02040503050406030204" pitchFamily="18" charset="0"/>
                                        <a:cs typeface="Arial" panose="020B0604020202020204" pitchFamily="34" charset="0"/>
                                      </a:rPr>
                                      <m:t>𝑛𝑢𝑚</m:t>
                                    </m:r>
                                    <m:r>
                                      <a:rPr lang="en-US" sz="2200" i="1">
                                        <a:solidFill>
                                          <a:schemeClr val="tx1"/>
                                        </a:solidFill>
                                        <a:latin typeface="Cambria Math" panose="02040503050406030204" pitchFamily="18" charset="0"/>
                                        <a:cs typeface="Arial" panose="020B0604020202020204" pitchFamily="34" charset="0"/>
                                      </a:rPr>
                                      <m:t>.</m:t>
                                    </m:r>
                                  </m:sup>
                                </m:sSubSup>
                                <m:r>
                                  <a:rPr lang="en-US" sz="2200" b="0" i="1" smtClean="0">
                                    <a:solidFill>
                                      <a:schemeClr val="tx1"/>
                                    </a:solidFill>
                                    <a:latin typeface="Cambria Math" panose="02040503050406030204" pitchFamily="18" charset="0"/>
                                    <a:cs typeface="Arial" panose="020B0604020202020204" pitchFamily="34" charset="0"/>
                                  </a:rPr>
                                  <m:t>(</m:t>
                                </m:r>
                                <m:r>
                                  <a:rPr lang="en-US" sz="2200" b="0" i="1" smtClean="0">
                                    <a:solidFill>
                                      <a:schemeClr val="tx1"/>
                                    </a:solidFill>
                                    <a:latin typeface="Cambria Math" panose="02040503050406030204" pitchFamily="18" charset="0"/>
                                    <a:cs typeface="Arial" panose="020B0604020202020204" pitchFamily="34" charset="0"/>
                                  </a:rPr>
                                  <m:t>𝑡</m:t>
                                </m:r>
                                <m:r>
                                  <a:rPr lang="en-US" sz="2200" b="0" i="1" smtClean="0">
                                    <a:solidFill>
                                      <a:schemeClr val="tx1"/>
                                    </a:solidFill>
                                    <a:latin typeface="Cambria Math" panose="02040503050406030204" pitchFamily="18" charset="0"/>
                                    <a:cs typeface="Arial" panose="020B0604020202020204" pitchFamily="34" charset="0"/>
                                  </a:rPr>
                                  <m:t>)</m:t>
                                </m:r>
                              </m:e>
                            </m:d>
                          </m:e>
                          <m:sup>
                            <m:r>
                              <a:rPr lang="en-US" sz="2200" b="0" i="1" smtClean="0">
                                <a:solidFill>
                                  <a:schemeClr val="tx1"/>
                                </a:solidFill>
                                <a:latin typeface="Cambria Math" panose="02040503050406030204" pitchFamily="18" charset="0"/>
                                <a:cs typeface="Arial" panose="020B0604020202020204" pitchFamily="34" charset="0"/>
                              </a:rPr>
                              <m:t>2</m:t>
                            </m:r>
                          </m:sup>
                        </m:sSup>
                      </m:e>
                    </m:nary>
                  </m:oMath>
                </a14:m>
                <a:endParaRPr lang="en-US" sz="2200" b="0" dirty="0">
                  <a:solidFill>
                    <a:schemeClr val="tx1"/>
                  </a:solidFill>
                  <a:latin typeface="Arial" panose="020B0604020202020204" pitchFamily="34" charset="0"/>
                  <a:cs typeface="Arial" panose="020B0604020202020204" pitchFamily="34" charset="0"/>
                </a:endParaRPr>
              </a:p>
              <a:p>
                <a:pPr>
                  <a:spcBef>
                    <a:spcPts val="0"/>
                  </a:spcBef>
                  <a:buClrTx/>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 Stable solution for timesteps less than </a:t>
                </a:r>
                <a14:m>
                  <m:oMath xmlns:m="http://schemas.openxmlformats.org/officeDocument/2006/math">
                    <m:r>
                      <a:rPr lang="en-US" sz="2200" b="0" i="1" smtClean="0">
                        <a:solidFill>
                          <a:schemeClr val="tx1"/>
                        </a:solidFill>
                        <a:latin typeface="Cambria Math" panose="02040503050406030204" pitchFamily="18" charset="0"/>
                        <a:cs typeface="Arial" panose="020B0604020202020204" pitchFamily="34" charset="0"/>
                      </a:rPr>
                      <m:t>1.5</m:t>
                    </m:r>
                    <m:r>
                      <a:rPr lang="en-US" sz="22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sSup>
                      <m:sSupPr>
                        <m:ctrlPr>
                          <a:rPr lang="en-US" sz="22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sSupPr>
                      <m:e>
                        <m:r>
                          <a:rPr lang="en-US" sz="22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10</m:t>
                        </m:r>
                      </m:e>
                      <m:sup>
                        <m:r>
                          <a:rPr lang="en-US" sz="22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−4</m:t>
                        </m:r>
                      </m:sup>
                    </m:sSup>
                  </m:oMath>
                </a14:m>
                <a:endParaRPr lang="en-US" sz="2200" dirty="0">
                  <a:solidFill>
                    <a:schemeClr val="tx1"/>
                  </a:solidFill>
                  <a:latin typeface="Arial" panose="020B0604020202020204" pitchFamily="34" charset="0"/>
                  <a:cs typeface="Arial" panose="020B0604020202020204" pitchFamily="34" charset="0"/>
                </a:endParaRPr>
              </a:p>
              <a:p>
                <a:pPr>
                  <a:spcBef>
                    <a:spcPts val="0"/>
                  </a:spcBef>
                  <a:buClrTx/>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 The spikes in MSE correspond to large, high order derivatives in the analytical solution</a:t>
                </a:r>
              </a:p>
              <a:p>
                <a:pPr lvl="1">
                  <a:spcBef>
                    <a:spcPts val="0"/>
                  </a:spcBef>
                  <a:buClrTx/>
                  <a:buFont typeface="Arial" panose="020B0604020202020204" pitchFamily="34" charset="0"/>
                  <a:buChar char="•"/>
                </a:pPr>
                <a:r>
                  <a:rPr lang="en-US" sz="2000" dirty="0">
                    <a:solidFill>
                      <a:schemeClr val="tx1"/>
                    </a:solidFill>
                    <a:latin typeface="Arial" panose="020B0604020202020204" pitchFamily="34" charset="0"/>
                    <a:cs typeface="Arial" panose="020B0604020202020204" pitchFamily="34" charset="0"/>
                  </a:rPr>
                  <a:t>Quickly changing peaks   </a:t>
                </a:r>
              </a:p>
            </p:txBody>
          </p:sp>
        </mc:Choice>
        <mc:Fallback xmlns="">
          <p:sp>
            <p:nvSpPr>
              <p:cNvPr id="8" name="Content Placeholder 2">
                <a:extLst>
                  <a:ext uri="{FF2B5EF4-FFF2-40B4-BE49-F238E27FC236}">
                    <a16:creationId xmlns:a16="http://schemas.microsoft.com/office/drawing/2014/main" id="{53303DC0-CFDF-65AE-1356-DE91164DB02F}"/>
                  </a:ext>
                </a:extLst>
              </p:cNvPr>
              <p:cNvSpPr txBox="1">
                <a:spLocks noRot="1" noChangeAspect="1" noMove="1" noResize="1" noEditPoints="1" noAdjustHandles="1" noChangeArrowheads="1" noChangeShapeType="1" noTextEdit="1"/>
              </p:cNvSpPr>
              <p:nvPr/>
            </p:nvSpPr>
            <p:spPr>
              <a:xfrm>
                <a:off x="530352" y="1760390"/>
                <a:ext cx="5114544" cy="4347802"/>
              </a:xfrm>
              <a:prstGeom prst="rect">
                <a:avLst/>
              </a:prstGeom>
              <a:blipFill>
                <a:blip r:embed="rId2"/>
                <a:stretch>
                  <a:fillRect l="-3337" t="-1823" r="-3933"/>
                </a:stretch>
              </a:blipFill>
            </p:spPr>
            <p:txBody>
              <a:bodyPr/>
              <a:lstStyle/>
              <a:p>
                <a:r>
                  <a:rPr lang="en-US">
                    <a:noFill/>
                  </a:rPr>
                  <a:t> </a:t>
                </a:r>
              </a:p>
            </p:txBody>
          </p:sp>
        </mc:Fallback>
      </mc:AlternateContent>
      <p:pic>
        <p:nvPicPr>
          <p:cNvPr id="4" name="Picture 3" descr="A graph of a function&#10;&#10;Description automatically generated">
            <a:extLst>
              <a:ext uri="{FF2B5EF4-FFF2-40B4-BE49-F238E27FC236}">
                <a16:creationId xmlns:a16="http://schemas.microsoft.com/office/drawing/2014/main" id="{59DDA9E1-D646-445A-CF96-047F83742F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9607" y="1579387"/>
            <a:ext cx="5580610" cy="2480271"/>
          </a:xfrm>
          <a:prstGeom prst="rect">
            <a:avLst/>
          </a:prstGeom>
        </p:spPr>
      </p:pic>
      <p:sp>
        <p:nvSpPr>
          <p:cNvPr id="9" name="TextBox 8">
            <a:extLst>
              <a:ext uri="{FF2B5EF4-FFF2-40B4-BE49-F238E27FC236}">
                <a16:creationId xmlns:a16="http://schemas.microsoft.com/office/drawing/2014/main" id="{0D12B432-C898-4370-05BD-666555ECFFB4}"/>
              </a:ext>
            </a:extLst>
          </p:cNvPr>
          <p:cNvSpPr txBox="1"/>
          <p:nvPr/>
        </p:nvSpPr>
        <p:spPr>
          <a:xfrm>
            <a:off x="7036883" y="1291125"/>
            <a:ext cx="4265655" cy="369332"/>
          </a:xfrm>
          <a:prstGeom prst="rect">
            <a:avLst/>
          </a:prstGeom>
          <a:noFill/>
        </p:spPr>
        <p:txBody>
          <a:bodyPr wrap="none" rtlCol="0">
            <a:spAutoFit/>
          </a:bodyPr>
          <a:lstStyle/>
          <a:p>
            <a:r>
              <a:rPr lang="en-US" dirty="0"/>
              <a:t>Mean Square Error vs. Time at Multiple </a:t>
            </a:r>
            <a:r>
              <a:rPr lang="el-GR" dirty="0"/>
              <a:t>Δ</a:t>
            </a:r>
            <a:r>
              <a:rPr lang="en-US" dirty="0" err="1"/>
              <a:t>ts</a:t>
            </a:r>
            <a:r>
              <a:rPr lang="en-US" dirty="0"/>
              <a:t> </a:t>
            </a:r>
          </a:p>
        </p:txBody>
      </p:sp>
      <p:pic>
        <p:nvPicPr>
          <p:cNvPr id="13" name="Picture 12" descr="A green circle with numbers and lines&#10;&#10;Description automatically generated">
            <a:extLst>
              <a:ext uri="{FF2B5EF4-FFF2-40B4-BE49-F238E27FC236}">
                <a16:creationId xmlns:a16="http://schemas.microsoft.com/office/drawing/2014/main" id="{6EC740D9-A264-140C-7902-99475C3569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709" y="4347920"/>
            <a:ext cx="6569824" cy="1970947"/>
          </a:xfrm>
          <a:prstGeom prst="rect">
            <a:avLst/>
          </a:prstGeom>
        </p:spPr>
      </p:pic>
      <p:sp>
        <p:nvSpPr>
          <p:cNvPr id="11" name="TextBox 10">
            <a:extLst>
              <a:ext uri="{FF2B5EF4-FFF2-40B4-BE49-F238E27FC236}">
                <a16:creationId xmlns:a16="http://schemas.microsoft.com/office/drawing/2014/main" id="{E7915FD5-FEA0-C9D7-B85E-1DF5E466B943}"/>
              </a:ext>
            </a:extLst>
          </p:cNvPr>
          <p:cNvSpPr txBox="1"/>
          <p:nvPr/>
        </p:nvSpPr>
        <p:spPr>
          <a:xfrm>
            <a:off x="5889616" y="4118879"/>
            <a:ext cx="5514010" cy="369332"/>
          </a:xfrm>
          <a:prstGeom prst="rect">
            <a:avLst/>
          </a:prstGeom>
          <a:noFill/>
        </p:spPr>
        <p:txBody>
          <a:bodyPr wrap="none" rtlCol="0">
            <a:spAutoFit/>
          </a:bodyPr>
          <a:lstStyle/>
          <a:p>
            <a:r>
              <a:rPr lang="en-US" dirty="0"/>
              <a:t>Analytical Solution at Times Corresponding to MSE peaks</a:t>
            </a:r>
          </a:p>
        </p:txBody>
      </p:sp>
      <p:pic>
        <p:nvPicPr>
          <p:cNvPr id="15" name="Picture 14" descr="A graph of a graph showing a colorful circle&#10;&#10;Description automatically generated with medium confidence">
            <a:extLst>
              <a:ext uri="{FF2B5EF4-FFF2-40B4-BE49-F238E27FC236}">
                <a16:creationId xmlns:a16="http://schemas.microsoft.com/office/drawing/2014/main" id="{4CC540D5-C732-65DF-6510-87B978B05E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3946" y="4488211"/>
            <a:ext cx="2278404" cy="1746116"/>
          </a:xfrm>
          <a:prstGeom prst="rect">
            <a:avLst/>
          </a:prstGeom>
        </p:spPr>
      </p:pic>
      <p:sp>
        <p:nvSpPr>
          <p:cNvPr id="17" name="Title 1">
            <a:extLst>
              <a:ext uri="{FF2B5EF4-FFF2-40B4-BE49-F238E27FC236}">
                <a16:creationId xmlns:a16="http://schemas.microsoft.com/office/drawing/2014/main" id="{70D6F6A9-1D92-EA40-BF9B-9139DB687E2C}"/>
              </a:ext>
            </a:extLst>
          </p:cNvPr>
          <p:cNvSpPr txBox="1">
            <a:spLocks/>
          </p:cNvSpPr>
          <p:nvPr/>
        </p:nvSpPr>
        <p:spPr>
          <a:xfrm>
            <a:off x="598517" y="-292815"/>
            <a:ext cx="12011889"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solidFill>
                  <a:schemeClr val="tx1"/>
                </a:solidFill>
                <a:latin typeface="Arial" panose="020B0604020202020204" pitchFamily="34" charset="0"/>
                <a:cs typeface="Arial" panose="020B0604020202020204" pitchFamily="34" charset="0"/>
              </a:rPr>
              <a:t>Finite Difference Discretization Method (cont.)</a:t>
            </a:r>
          </a:p>
        </p:txBody>
      </p:sp>
      <p:sp>
        <p:nvSpPr>
          <p:cNvPr id="2" name="Slide Number Placeholder 1">
            <a:extLst>
              <a:ext uri="{FF2B5EF4-FFF2-40B4-BE49-F238E27FC236}">
                <a16:creationId xmlns:a16="http://schemas.microsoft.com/office/drawing/2014/main" id="{13D92DBE-C797-EB0F-3A0A-6B2EFA608D26}"/>
              </a:ext>
            </a:extLst>
          </p:cNvPr>
          <p:cNvSpPr>
            <a:spLocks noGrp="1"/>
          </p:cNvSpPr>
          <p:nvPr>
            <p:ph type="sldNum" sz="quarter" idx="12"/>
          </p:nvPr>
        </p:nvSpPr>
        <p:spPr/>
        <p:txBody>
          <a:bodyPr/>
          <a:lstStyle/>
          <a:p>
            <a:fld id="{FA58184E-77CD-4E0A-BF1E-CE73C5F911F5}" type="slidenum">
              <a:rPr lang="en-US" smtClean="0"/>
              <a:t>11</a:t>
            </a:fld>
            <a:endParaRPr lang="en-US"/>
          </a:p>
        </p:txBody>
      </p:sp>
    </p:spTree>
    <p:extLst>
      <p:ext uri="{BB962C8B-B14F-4D97-AF65-F5344CB8AC3E}">
        <p14:creationId xmlns:p14="http://schemas.microsoft.com/office/powerpoint/2010/main" val="433809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0922F0F-0FE9-A3B9-217B-87F9531BC315}"/>
              </a:ext>
            </a:extLst>
          </p:cNvPr>
          <p:cNvSpPr txBox="1">
            <a:spLocks/>
          </p:cNvSpPr>
          <p:nvPr/>
        </p:nvSpPr>
        <p:spPr>
          <a:xfrm>
            <a:off x="995087" y="-292815"/>
            <a:ext cx="12610406"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solidFill>
                  <a:schemeClr val="tx1"/>
                </a:solidFill>
                <a:latin typeface="Arial" panose="020B0604020202020204" pitchFamily="34" charset="0"/>
                <a:cs typeface="Arial" panose="020B0604020202020204" pitchFamily="34" charset="0"/>
              </a:rPr>
              <a:t>Finite Difference Discretization Summary</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53303DC0-CFDF-65AE-1356-DE91164DB02F}"/>
                  </a:ext>
                </a:extLst>
              </p:cNvPr>
              <p:cNvSpPr txBox="1">
                <a:spLocks/>
              </p:cNvSpPr>
              <p:nvPr/>
            </p:nvSpPr>
            <p:spPr>
              <a:xfrm>
                <a:off x="530351" y="1760390"/>
                <a:ext cx="10176441" cy="43478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Quick, accurate method</a:t>
                </a:r>
              </a:p>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Low error that increases in time</a:t>
                </a:r>
              </a:p>
              <a:p>
                <a:pPr lvl="1">
                  <a:spcBef>
                    <a:spcPts val="0"/>
                  </a:spcBef>
                  <a:buClrTx/>
                  <a:buFont typeface="Arial" panose="020B0604020202020204" pitchFamily="34" charset="0"/>
                  <a:buChar char="•"/>
                </a:pPr>
                <a:r>
                  <a:rPr lang="en-US" sz="2000" dirty="0">
                    <a:solidFill>
                      <a:schemeClr val="tx1"/>
                    </a:solidFill>
                    <a:latin typeface="Arial" panose="020B0604020202020204" pitchFamily="34" charset="0"/>
                    <a:cs typeface="Arial" panose="020B0604020202020204" pitchFamily="34" charset="0"/>
                  </a:rPr>
                  <a:t>Increasing rippling effect</a:t>
                </a:r>
              </a:p>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Significantly quicker than analytical solution</a:t>
                </a:r>
              </a:p>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Runtime scales with </a:t>
                </a:r>
                <a14:m>
                  <m:oMath xmlns:m="http://schemas.openxmlformats.org/officeDocument/2006/math">
                    <m:r>
                      <m:rPr>
                        <m:sty m:val="p"/>
                      </m:rPr>
                      <a:rPr lang="el-GR" sz="2400" i="0" dirty="0" smtClean="0">
                        <a:solidFill>
                          <a:schemeClr val="tx1"/>
                        </a:solidFill>
                        <a:latin typeface="Cambria Math" panose="02040503050406030204" pitchFamily="18" charset="0"/>
                        <a:cs typeface="Arial" panose="020B0604020202020204" pitchFamily="34" charset="0"/>
                      </a:rPr>
                      <m:t>Δ</m:t>
                    </m:r>
                    <m:sSup>
                      <m:sSupPr>
                        <m:ctrlPr>
                          <a:rPr lang="en-US" sz="2400" b="0" i="1" dirty="0" smtClean="0">
                            <a:solidFill>
                              <a:schemeClr val="tx1"/>
                            </a:solidFill>
                            <a:latin typeface="Cambria Math" panose="02040503050406030204" pitchFamily="18" charset="0"/>
                            <a:cs typeface="Arial" panose="020B0604020202020204" pitchFamily="34" charset="0"/>
                          </a:rPr>
                        </m:ctrlPr>
                      </m:sSupPr>
                      <m:e>
                        <m:r>
                          <a:rPr lang="en-US" sz="2400" i="1" dirty="0">
                            <a:solidFill>
                              <a:schemeClr val="tx1"/>
                            </a:solidFill>
                            <a:latin typeface="Cambria Math" panose="02040503050406030204" pitchFamily="18" charset="0"/>
                            <a:cs typeface="Arial" panose="020B0604020202020204" pitchFamily="34" charset="0"/>
                          </a:rPr>
                          <m:t>𝑡</m:t>
                        </m:r>
                      </m:e>
                      <m:sup>
                        <m:r>
                          <a:rPr lang="en-US" sz="2400" b="0" i="1" dirty="0" smtClean="0">
                            <a:solidFill>
                              <a:schemeClr val="tx1"/>
                            </a:solidFill>
                            <a:latin typeface="Cambria Math" panose="02040503050406030204" pitchFamily="18" charset="0"/>
                            <a:cs typeface="Arial" panose="020B0604020202020204" pitchFamily="34" charset="0"/>
                          </a:rPr>
                          <m:t>−1</m:t>
                        </m:r>
                      </m:sup>
                    </m:sSup>
                  </m:oMath>
                </a14:m>
                <a:endParaRPr lang="en-US" sz="2400" baseline="30000" dirty="0">
                  <a:solidFill>
                    <a:schemeClr val="tx1"/>
                  </a:solidFill>
                  <a:latin typeface="Arial" panose="020B0604020202020204" pitchFamily="34" charset="0"/>
                  <a:cs typeface="Arial" panose="020B0604020202020204" pitchFamily="34" charset="0"/>
                </a:endParaRPr>
              </a:p>
              <a:p>
                <a:pPr lvl="1">
                  <a:spcBef>
                    <a:spcPts val="0"/>
                  </a:spcBef>
                  <a:buClrTx/>
                  <a:buFont typeface="Arial" panose="020B0604020202020204" pitchFamily="34" charset="0"/>
                  <a:buChar char="•"/>
                </a:pPr>
                <a:r>
                  <a:rPr lang="en-US" sz="2000" dirty="0">
                    <a:solidFill>
                      <a:schemeClr val="tx1"/>
                    </a:solidFill>
                    <a:latin typeface="Arial" panose="020B0604020202020204" pitchFamily="34" charset="0"/>
                    <a:cs typeface="Arial" panose="020B0604020202020204" pitchFamily="34" charset="0"/>
                  </a:rPr>
                  <a:t>Lowest stable </a:t>
                </a:r>
                <a:r>
                  <a:rPr lang="el-GR" sz="2000" dirty="0">
                    <a:solidFill>
                      <a:schemeClr val="tx1"/>
                    </a:solidFill>
                    <a:latin typeface="Arial" panose="020B0604020202020204" pitchFamily="34" charset="0"/>
                    <a:cs typeface="Arial" panose="020B0604020202020204" pitchFamily="34" charset="0"/>
                  </a:rPr>
                  <a:t>Δ</a:t>
                </a:r>
                <a:r>
                  <a:rPr lang="en-US" sz="2000" dirty="0">
                    <a:solidFill>
                      <a:schemeClr val="tx1"/>
                    </a:solidFill>
                    <a:latin typeface="Arial" panose="020B0604020202020204" pitchFamily="34" charset="0"/>
                    <a:cs typeface="Arial" panose="020B0604020202020204" pitchFamily="34" charset="0"/>
                  </a:rPr>
                  <a:t>t should be used</a:t>
                </a:r>
              </a:p>
              <a:p>
                <a:pPr lvl="2">
                  <a:spcBef>
                    <a:spcPts val="0"/>
                  </a:spcBef>
                  <a:buClrTx/>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Here, </a:t>
                </a:r>
                <a14:m>
                  <m:oMath xmlns:m="http://schemas.openxmlformats.org/officeDocument/2006/math">
                    <m:r>
                      <a:rPr lang="en-US" sz="1600" b="0" i="1" smtClean="0">
                        <a:solidFill>
                          <a:schemeClr val="tx1"/>
                        </a:solidFill>
                        <a:latin typeface="Cambria Math" panose="02040503050406030204" pitchFamily="18" charset="0"/>
                        <a:cs typeface="Arial" panose="020B0604020202020204" pitchFamily="34" charset="0"/>
                      </a:rPr>
                      <m:t>1.5</m:t>
                    </m:r>
                    <m:r>
                      <a:rPr lang="en-US" sz="16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sSup>
                      <m:sSupPr>
                        <m:ctrlPr>
                          <a:rPr lang="en-US" sz="16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sSupPr>
                      <m:e>
                        <m:r>
                          <a:rPr lang="en-US" sz="16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10</m:t>
                        </m:r>
                      </m:e>
                      <m:sup>
                        <m:r>
                          <a:rPr lang="en-US" sz="16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−4</m:t>
                        </m:r>
                      </m:sup>
                    </m:sSup>
                  </m:oMath>
                </a14:m>
                <a:endParaRPr lang="en-US" sz="1600" dirty="0">
                  <a:solidFill>
                    <a:schemeClr val="tx1"/>
                  </a:solidFill>
                  <a:latin typeface="Arial" panose="020B0604020202020204" pitchFamily="34" charset="0"/>
                  <a:cs typeface="Arial" panose="020B0604020202020204" pitchFamily="34" charset="0"/>
                </a:endParaRPr>
              </a:p>
              <a:p>
                <a:pPr lvl="2">
                  <a:spcBef>
                    <a:spcPts val="0"/>
                  </a:spcBef>
                  <a:buClrTx/>
                  <a:buFont typeface="Arial" panose="020B0604020202020204" pitchFamily="34" charset="0"/>
                  <a:buChar char="•"/>
                </a:pPr>
                <a:endParaRPr lang="en-US" sz="1600" dirty="0">
                  <a:solidFill>
                    <a:schemeClr val="tx1"/>
                  </a:solidFill>
                  <a:latin typeface="Arial" panose="020B0604020202020204" pitchFamily="34" charset="0"/>
                  <a:cs typeface="Arial" panose="020B0604020202020204" pitchFamily="34" charset="0"/>
                </a:endParaRPr>
              </a:p>
              <a:p>
                <a:pPr lvl="2">
                  <a:spcBef>
                    <a:spcPts val="0"/>
                  </a:spcBef>
                  <a:buClrTx/>
                  <a:buFont typeface="Arial" panose="020B0604020202020204" pitchFamily="34" charset="0"/>
                  <a:buChar char="•"/>
                </a:pPr>
                <a:endParaRPr lang="en-US" sz="1600" dirty="0">
                  <a:solidFill>
                    <a:schemeClr val="tx1"/>
                  </a:solidFill>
                  <a:latin typeface="Arial" panose="020B0604020202020204" pitchFamily="34" charset="0"/>
                  <a:cs typeface="Arial" panose="020B0604020202020204" pitchFamily="34" charset="0"/>
                </a:endParaRPr>
              </a:p>
            </p:txBody>
          </p:sp>
        </mc:Choice>
        <mc:Fallback xmlns="">
          <p:sp>
            <p:nvSpPr>
              <p:cNvPr id="8" name="Content Placeholder 2">
                <a:extLst>
                  <a:ext uri="{FF2B5EF4-FFF2-40B4-BE49-F238E27FC236}">
                    <a16:creationId xmlns:a16="http://schemas.microsoft.com/office/drawing/2014/main" id="{53303DC0-CFDF-65AE-1356-DE91164DB02F}"/>
                  </a:ext>
                </a:extLst>
              </p:cNvPr>
              <p:cNvSpPr txBox="1">
                <a:spLocks noRot="1" noChangeAspect="1" noMove="1" noResize="1" noEditPoints="1" noAdjustHandles="1" noChangeArrowheads="1" noChangeShapeType="1" noTextEdit="1"/>
              </p:cNvSpPr>
              <p:nvPr/>
            </p:nvSpPr>
            <p:spPr>
              <a:xfrm>
                <a:off x="530351" y="1760390"/>
                <a:ext cx="10176441" cy="4347802"/>
              </a:xfrm>
              <a:prstGeom prst="rect">
                <a:avLst/>
              </a:prstGeom>
              <a:blipFill>
                <a:blip r:embed="rId2"/>
                <a:stretch>
                  <a:fillRect l="-1678" t="-1823"/>
                </a:stretch>
              </a:blipFill>
            </p:spPr>
            <p:txBody>
              <a:bodyPr/>
              <a:lstStyle/>
              <a:p>
                <a:r>
                  <a:rPr lang="en-US">
                    <a:noFill/>
                  </a:rPr>
                  <a:t> </a:t>
                </a:r>
              </a:p>
            </p:txBody>
          </p:sp>
        </mc:Fallback>
      </mc:AlternateContent>
      <p:pic>
        <p:nvPicPr>
          <p:cNvPr id="10" name="Picture 9" descr="A screenshot of a graph&#10;&#10;Description automatically generated">
            <a:extLst>
              <a:ext uri="{FF2B5EF4-FFF2-40B4-BE49-F238E27FC236}">
                <a16:creationId xmlns:a16="http://schemas.microsoft.com/office/drawing/2014/main" id="{6F52707E-6C83-A1AF-62E2-FBBAC1670B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200" y="1342387"/>
            <a:ext cx="3024725" cy="4886094"/>
          </a:xfrm>
          <a:prstGeom prst="rect">
            <a:avLst/>
          </a:prstGeom>
        </p:spPr>
      </p:pic>
      <p:sp>
        <p:nvSpPr>
          <p:cNvPr id="2" name="Slide Number Placeholder 1">
            <a:extLst>
              <a:ext uri="{FF2B5EF4-FFF2-40B4-BE49-F238E27FC236}">
                <a16:creationId xmlns:a16="http://schemas.microsoft.com/office/drawing/2014/main" id="{5533D2BA-C599-7E15-B410-E1DEE933BA87}"/>
              </a:ext>
            </a:extLst>
          </p:cNvPr>
          <p:cNvSpPr>
            <a:spLocks noGrp="1"/>
          </p:cNvSpPr>
          <p:nvPr>
            <p:ph type="sldNum" sz="quarter" idx="12"/>
          </p:nvPr>
        </p:nvSpPr>
        <p:spPr/>
        <p:txBody>
          <a:bodyPr/>
          <a:lstStyle/>
          <a:p>
            <a:fld id="{FA58184E-77CD-4E0A-BF1E-CE73C5F911F5}" type="slidenum">
              <a:rPr lang="en-US" smtClean="0"/>
              <a:t>12</a:t>
            </a:fld>
            <a:endParaRPr lang="en-US"/>
          </a:p>
        </p:txBody>
      </p:sp>
    </p:spTree>
    <p:extLst>
      <p:ext uri="{BB962C8B-B14F-4D97-AF65-F5344CB8AC3E}">
        <p14:creationId xmlns:p14="http://schemas.microsoft.com/office/powerpoint/2010/main" val="1052648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0922F0F-0FE9-A3B9-217B-87F9531BC315}"/>
              </a:ext>
            </a:extLst>
          </p:cNvPr>
          <p:cNvSpPr txBox="1">
            <a:spLocks/>
          </p:cNvSpPr>
          <p:nvPr/>
        </p:nvSpPr>
        <p:spPr>
          <a:xfrm>
            <a:off x="636502" y="-292815"/>
            <a:ext cx="12610406"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solidFill>
                  <a:schemeClr val="tx1"/>
                </a:solidFill>
                <a:latin typeface="Arial" panose="020B0604020202020204" pitchFamily="34" charset="0"/>
                <a:cs typeface="Arial" panose="020B0604020202020204" pitchFamily="34" charset="0"/>
              </a:rPr>
              <a:t>Time Stepping Methods</a:t>
            </a:r>
          </a:p>
        </p:txBody>
      </p:sp>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53303DC0-CFDF-65AE-1356-DE91164DB02F}"/>
                  </a:ext>
                </a:extLst>
              </p:cNvPr>
              <p:cNvSpPr txBox="1">
                <a:spLocks/>
              </p:cNvSpPr>
              <p:nvPr/>
            </p:nvSpPr>
            <p:spPr>
              <a:xfrm>
                <a:off x="467598" y="1491448"/>
                <a:ext cx="6225191" cy="455076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0"/>
                  </a:spcBef>
                  <a:buClrTx/>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 Due to the complexity of the PDE, times-stepping methods become needlessly convoluted with respect to other (more stable) methods</a:t>
                </a:r>
              </a:p>
              <a:p>
                <a:pPr>
                  <a:spcBef>
                    <a:spcPts val="0"/>
                  </a:spcBef>
                  <a:buClrTx/>
                  <a:buFont typeface="Arial" panose="020B0604020202020204" pitchFamily="34" charset="0"/>
                  <a:buChar char="•"/>
                </a:pPr>
                <a:endParaRPr lang="en-US" sz="2200" dirty="0">
                  <a:solidFill>
                    <a:schemeClr val="tx1"/>
                  </a:solidFill>
                  <a:latin typeface="Arial" panose="020B0604020202020204" pitchFamily="34" charset="0"/>
                  <a:cs typeface="Arial" panose="020B0604020202020204" pitchFamily="34" charset="0"/>
                </a:endParaRPr>
              </a:p>
              <a:p>
                <a:pPr>
                  <a:spcBef>
                    <a:spcPts val="0"/>
                  </a:spcBef>
                  <a:buClrTx/>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 RK2 and Forward Euler methods were studied</a:t>
                </a:r>
              </a:p>
              <a:p>
                <a:pPr>
                  <a:spcBef>
                    <a:spcPts val="0"/>
                  </a:spcBef>
                  <a:buClrTx/>
                  <a:buFont typeface="Arial" panose="020B0604020202020204" pitchFamily="34" charset="0"/>
                  <a:buChar char="•"/>
                </a:pPr>
                <a:endParaRPr lang="en-US" sz="2200" dirty="0">
                  <a:solidFill>
                    <a:schemeClr val="tx1"/>
                  </a:solidFill>
                  <a:latin typeface="Arial" panose="020B0604020202020204" pitchFamily="34" charset="0"/>
                  <a:cs typeface="Arial" panose="020B0604020202020204" pitchFamily="34" charset="0"/>
                </a:endParaRPr>
              </a:p>
              <a:p>
                <a:pPr>
                  <a:spcBef>
                    <a:spcPts val="0"/>
                  </a:spcBef>
                  <a:buClrTx/>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 Due to the periodic nature of the PDE and boundary conditions, these methods often failed to converge and stability was highly dependent on spatial and temporal discretization.</a:t>
                </a:r>
              </a:p>
              <a:p>
                <a:pPr>
                  <a:spcBef>
                    <a:spcPts val="0"/>
                  </a:spcBef>
                  <a:buClrTx/>
                  <a:buFont typeface="Arial" panose="020B0604020202020204" pitchFamily="34" charset="0"/>
                  <a:buChar char="•"/>
                </a:pPr>
                <a:endParaRPr lang="en-US" sz="2200" dirty="0">
                  <a:solidFill>
                    <a:schemeClr val="tx1"/>
                  </a:solidFill>
                  <a:latin typeface="Arial" panose="020B0604020202020204" pitchFamily="34" charset="0"/>
                  <a:cs typeface="Arial" panose="020B0604020202020204" pitchFamily="34" charset="0"/>
                </a:endParaRPr>
              </a:p>
              <a:p>
                <a:pPr>
                  <a:spcBef>
                    <a:spcPts val="0"/>
                  </a:spcBef>
                  <a:buClrTx/>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 At </a:t>
                </a:r>
                <a14:m>
                  <m:oMath xmlns:m="http://schemas.openxmlformats.org/officeDocument/2006/math">
                    <m:r>
                      <a:rPr lang="en-US" sz="2200" i="1" dirty="0" smtClean="0">
                        <a:solidFill>
                          <a:schemeClr val="tx1"/>
                        </a:solidFill>
                        <a:latin typeface="Cambria Math" panose="02040503050406030204" pitchFamily="18" charset="0"/>
                        <a:cs typeface="Arial" panose="020B0604020202020204" pitchFamily="34" charset="0"/>
                      </a:rPr>
                      <m:t>𝑡</m:t>
                    </m:r>
                    <m:r>
                      <a:rPr lang="en-US" sz="2200" i="1" dirty="0" smtClean="0">
                        <a:solidFill>
                          <a:schemeClr val="tx1"/>
                        </a:solidFill>
                        <a:latin typeface="Cambria Math" panose="02040503050406030204" pitchFamily="18" charset="0"/>
                        <a:cs typeface="Arial" panose="020B0604020202020204" pitchFamily="34" charset="0"/>
                      </a:rPr>
                      <m:t> = 0.5</m:t>
                    </m:r>
                  </m:oMath>
                </a14:m>
                <a:r>
                  <a:rPr lang="en-US" sz="2200" dirty="0">
                    <a:solidFill>
                      <a:schemeClr val="tx1"/>
                    </a:solidFill>
                    <a:latin typeface="Arial" panose="020B0604020202020204" pitchFamily="34" charset="0"/>
                    <a:cs typeface="Arial" panose="020B0604020202020204" pitchFamily="34" charset="0"/>
                  </a:rPr>
                  <a:t>, both converged to a qualitatively correct answer, but with significant error due to a still sub-optimal spatial discretization.</a:t>
                </a:r>
              </a:p>
              <a:p>
                <a:pPr marL="0" indent="0">
                  <a:spcBef>
                    <a:spcPts val="0"/>
                  </a:spcBef>
                  <a:buClrTx/>
                  <a:buNone/>
                </a:pPr>
                <a:endParaRPr lang="en-US" sz="2400" dirty="0">
                  <a:solidFill>
                    <a:schemeClr val="tx1"/>
                  </a:solidFill>
                  <a:latin typeface="Arial" panose="020B0604020202020204" pitchFamily="34" charset="0"/>
                  <a:cs typeface="Arial" panose="020B0604020202020204" pitchFamily="34" charset="0"/>
                </a:endParaRPr>
              </a:p>
              <a:p>
                <a:pPr marL="0" indent="0">
                  <a:spcBef>
                    <a:spcPts val="0"/>
                  </a:spcBef>
                  <a:buClrTx/>
                  <a:buNone/>
                </a:pPr>
                <a:endParaRPr lang="en-US" sz="1600" dirty="0">
                  <a:solidFill>
                    <a:schemeClr val="tx1"/>
                  </a:solidFill>
                  <a:latin typeface="Arial" panose="020B0604020202020204" pitchFamily="34" charset="0"/>
                  <a:cs typeface="Arial" panose="020B0604020202020204" pitchFamily="34" charset="0"/>
                </a:endParaRPr>
              </a:p>
              <a:p>
                <a:pPr lvl="2">
                  <a:spcBef>
                    <a:spcPts val="0"/>
                  </a:spcBef>
                  <a:buClrTx/>
                  <a:buFont typeface="Arial" panose="020B0604020202020204" pitchFamily="34" charset="0"/>
                  <a:buChar char="•"/>
                </a:pPr>
                <a:endParaRPr lang="en-US" sz="1600" dirty="0">
                  <a:solidFill>
                    <a:schemeClr val="tx1"/>
                  </a:solidFill>
                  <a:latin typeface="Arial" panose="020B0604020202020204" pitchFamily="34" charset="0"/>
                  <a:cs typeface="Arial" panose="020B0604020202020204" pitchFamily="34" charset="0"/>
                </a:endParaRPr>
              </a:p>
              <a:p>
                <a:pPr lvl="2">
                  <a:spcBef>
                    <a:spcPts val="0"/>
                  </a:spcBef>
                  <a:buClrTx/>
                  <a:buFont typeface="Arial" panose="020B0604020202020204" pitchFamily="34" charset="0"/>
                  <a:buChar char="•"/>
                </a:pPr>
                <a:endParaRPr lang="en-US" sz="1600" dirty="0">
                  <a:solidFill>
                    <a:schemeClr val="tx1"/>
                  </a:solidFill>
                  <a:latin typeface="Arial" panose="020B0604020202020204" pitchFamily="34" charset="0"/>
                  <a:cs typeface="Arial" panose="020B0604020202020204" pitchFamily="34" charset="0"/>
                </a:endParaRPr>
              </a:p>
            </p:txBody>
          </p:sp>
        </mc:Choice>
        <mc:Fallback>
          <p:sp>
            <p:nvSpPr>
              <p:cNvPr id="8" name="Content Placeholder 2">
                <a:extLst>
                  <a:ext uri="{FF2B5EF4-FFF2-40B4-BE49-F238E27FC236}">
                    <a16:creationId xmlns:a16="http://schemas.microsoft.com/office/drawing/2014/main" id="{53303DC0-CFDF-65AE-1356-DE91164DB02F}"/>
                  </a:ext>
                </a:extLst>
              </p:cNvPr>
              <p:cNvSpPr txBox="1">
                <a:spLocks noRot="1" noChangeAspect="1" noMove="1" noResize="1" noEditPoints="1" noAdjustHandles="1" noChangeArrowheads="1" noChangeShapeType="1" noTextEdit="1"/>
              </p:cNvSpPr>
              <p:nvPr/>
            </p:nvSpPr>
            <p:spPr>
              <a:xfrm>
                <a:off x="467598" y="1491448"/>
                <a:ext cx="6225191" cy="4550763"/>
              </a:xfrm>
              <a:prstGeom prst="rect">
                <a:avLst/>
              </a:prstGeom>
              <a:blipFill>
                <a:blip r:embed="rId2"/>
                <a:stretch>
                  <a:fillRect l="-2644" t="-1609" r="-3624" b="-1072"/>
                </a:stretch>
              </a:blipFill>
            </p:spPr>
            <p:txBody>
              <a:bodyPr/>
              <a:lstStyle/>
              <a:p>
                <a:r>
                  <a:rPr lang="en-US">
                    <a:noFill/>
                  </a:rPr>
                  <a:t> </a:t>
                </a:r>
              </a:p>
            </p:txBody>
          </p:sp>
        </mc:Fallback>
      </mc:AlternateContent>
      <p:pic>
        <p:nvPicPr>
          <p:cNvPr id="4" name="Picture 3" descr="A group of colored circles&#10;&#10;Description automatically generated">
            <a:extLst>
              <a:ext uri="{FF2B5EF4-FFF2-40B4-BE49-F238E27FC236}">
                <a16:creationId xmlns:a16="http://schemas.microsoft.com/office/drawing/2014/main" id="{D95F8B72-048B-10C3-96A3-BC63E86E8D36}"/>
              </a:ext>
            </a:extLst>
          </p:cNvPr>
          <p:cNvPicPr>
            <a:picLocks noChangeAspect="1"/>
          </p:cNvPicPr>
          <p:nvPr/>
        </p:nvPicPr>
        <p:blipFill rotWithShape="1">
          <a:blip r:embed="rId3">
            <a:extLst>
              <a:ext uri="{28A0092B-C50C-407E-A947-70E740481C1C}">
                <a14:useLocalDpi xmlns:a14="http://schemas.microsoft.com/office/drawing/2010/main" val="0"/>
              </a:ext>
            </a:extLst>
          </a:blip>
          <a:srcRect l="9905" t="6305" r="5494" b="6958"/>
          <a:stretch/>
        </p:blipFill>
        <p:spPr>
          <a:xfrm>
            <a:off x="6755542" y="346793"/>
            <a:ext cx="5230268" cy="2643748"/>
          </a:xfrm>
          <a:prstGeom prst="rect">
            <a:avLst/>
          </a:prstGeom>
        </p:spPr>
      </p:pic>
      <p:pic>
        <p:nvPicPr>
          <p:cNvPr id="6" name="Picture 5" descr="A screenshot of a graph&#10;&#10;Description automatically generated">
            <a:extLst>
              <a:ext uri="{FF2B5EF4-FFF2-40B4-BE49-F238E27FC236}">
                <a16:creationId xmlns:a16="http://schemas.microsoft.com/office/drawing/2014/main" id="{BD544D35-D229-CB6E-5676-D43861C77D81}"/>
              </a:ext>
            </a:extLst>
          </p:cNvPr>
          <p:cNvPicPr>
            <a:picLocks noChangeAspect="1"/>
          </p:cNvPicPr>
          <p:nvPr/>
        </p:nvPicPr>
        <p:blipFill rotWithShape="1">
          <a:blip r:embed="rId4">
            <a:extLst>
              <a:ext uri="{28A0092B-C50C-407E-A947-70E740481C1C}">
                <a14:useLocalDpi xmlns:a14="http://schemas.microsoft.com/office/drawing/2010/main" val="0"/>
              </a:ext>
            </a:extLst>
          </a:blip>
          <a:srcRect l="8486" t="7616" r="6313" b="6403"/>
          <a:stretch/>
        </p:blipFill>
        <p:spPr>
          <a:xfrm>
            <a:off x="6836226" y="3182470"/>
            <a:ext cx="5230268" cy="3048001"/>
          </a:xfrm>
          <a:prstGeom prst="rect">
            <a:avLst/>
          </a:prstGeom>
        </p:spPr>
      </p:pic>
      <p:sp>
        <p:nvSpPr>
          <p:cNvPr id="2" name="Slide Number Placeholder 1">
            <a:extLst>
              <a:ext uri="{FF2B5EF4-FFF2-40B4-BE49-F238E27FC236}">
                <a16:creationId xmlns:a16="http://schemas.microsoft.com/office/drawing/2014/main" id="{720442CA-3048-5C23-93CD-BDFD47037A8B}"/>
              </a:ext>
            </a:extLst>
          </p:cNvPr>
          <p:cNvSpPr>
            <a:spLocks noGrp="1"/>
          </p:cNvSpPr>
          <p:nvPr>
            <p:ph type="sldNum" sz="quarter" idx="12"/>
          </p:nvPr>
        </p:nvSpPr>
        <p:spPr/>
        <p:txBody>
          <a:bodyPr/>
          <a:lstStyle/>
          <a:p>
            <a:fld id="{FA58184E-77CD-4E0A-BF1E-CE73C5F911F5}" type="slidenum">
              <a:rPr lang="en-US" smtClean="0"/>
              <a:t>13</a:t>
            </a:fld>
            <a:endParaRPr lang="en-US"/>
          </a:p>
        </p:txBody>
      </p:sp>
    </p:spTree>
    <p:extLst>
      <p:ext uri="{BB962C8B-B14F-4D97-AF65-F5344CB8AC3E}">
        <p14:creationId xmlns:p14="http://schemas.microsoft.com/office/powerpoint/2010/main" val="283317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53303DC0-CFDF-65AE-1356-DE91164DB02F}"/>
                  </a:ext>
                </a:extLst>
              </p:cNvPr>
              <p:cNvSpPr txBox="1">
                <a:spLocks/>
              </p:cNvSpPr>
              <p:nvPr/>
            </p:nvSpPr>
            <p:spPr>
              <a:xfrm>
                <a:off x="366859" y="1506878"/>
                <a:ext cx="7683448" cy="513596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0"/>
                  </a:spcBef>
                  <a:buClrTx/>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 Compared to other Fourier algorithms using the </a:t>
                </a:r>
                <a:r>
                  <a:rPr lang="en-US" sz="2200" dirty="0" err="1">
                    <a:solidFill>
                      <a:schemeClr val="tx1"/>
                    </a:solidFill>
                    <a:latin typeface="Courier New" panose="02070309020205020404" pitchFamily="49" charset="0"/>
                    <a:cs typeface="Courier New" panose="02070309020205020404" pitchFamily="49" charset="0"/>
                  </a:rPr>
                  <a:t>benchFFT</a:t>
                </a:r>
                <a:r>
                  <a:rPr lang="en-US" sz="2200" dirty="0">
                    <a:solidFill>
                      <a:schemeClr val="tx1"/>
                    </a:solidFill>
                    <a:latin typeface="Arial" panose="020B0604020202020204" pitchFamily="34" charset="0"/>
                    <a:cs typeface="Arial" panose="020B0604020202020204" pitchFamily="34" charset="0"/>
                  </a:rPr>
                  <a:t> software program on Princeton TIGER cluster (CPU-only HPE Linux on 408 2.4 GHz Skylake nodes, 40 cores/node).</a:t>
                </a:r>
              </a:p>
              <a:p>
                <a:pPr>
                  <a:spcBef>
                    <a:spcPts val="0"/>
                  </a:spcBef>
                  <a:buClrTx/>
                  <a:buFont typeface="Arial" panose="020B0604020202020204" pitchFamily="34" charset="0"/>
                  <a:buChar char="•"/>
                </a:pPr>
                <a:endParaRPr lang="en-US" sz="2200" dirty="0">
                  <a:solidFill>
                    <a:schemeClr val="tx1"/>
                  </a:solidFill>
                  <a:latin typeface="Arial" panose="020B0604020202020204" pitchFamily="34" charset="0"/>
                  <a:cs typeface="Arial" panose="020B0604020202020204" pitchFamily="34" charset="0"/>
                </a:endParaRPr>
              </a:p>
              <a:p>
                <a:pPr>
                  <a:spcBef>
                    <a:spcPts val="0"/>
                  </a:spcBef>
                  <a:buClrTx/>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 The Fourier transform and inverse have complexity </a:t>
                </a:r>
                <a14:m>
                  <m:oMath xmlns:m="http://schemas.openxmlformats.org/officeDocument/2006/math">
                    <m:r>
                      <a:rPr lang="en-US" sz="2200" i="1" dirty="0" smtClean="0">
                        <a:solidFill>
                          <a:schemeClr val="tx1"/>
                        </a:solidFill>
                        <a:latin typeface="Cambria Math" panose="02040503050406030204" pitchFamily="18" charset="0"/>
                        <a:cs typeface="Arial" panose="020B0604020202020204" pitchFamily="34" charset="0"/>
                      </a:rPr>
                      <m:t>𝑂</m:t>
                    </m:r>
                    <m:r>
                      <a:rPr lang="en-US" sz="2200" b="0" i="1" dirty="0" smtClean="0">
                        <a:solidFill>
                          <a:schemeClr val="tx1"/>
                        </a:solidFill>
                        <a:latin typeface="Cambria Math" panose="02040503050406030204" pitchFamily="18" charset="0"/>
                        <a:cs typeface="Arial" panose="020B0604020202020204" pitchFamily="34" charset="0"/>
                      </a:rPr>
                      <m:t>(</m:t>
                    </m:r>
                    <m:r>
                      <a:rPr lang="en-US" sz="2200" b="0" i="1" dirty="0" smtClean="0">
                        <a:solidFill>
                          <a:schemeClr val="tx1"/>
                        </a:solidFill>
                        <a:latin typeface="Cambria Math" panose="02040503050406030204" pitchFamily="18" charset="0"/>
                        <a:cs typeface="Arial" panose="020B0604020202020204" pitchFamily="34" charset="0"/>
                      </a:rPr>
                      <m:t>𝑁</m:t>
                    </m:r>
                    <m:r>
                      <a:rPr lang="en-US" sz="2200" b="0" i="1" dirty="0" smtClean="0">
                        <a:solidFill>
                          <a:schemeClr val="tx1"/>
                        </a:solidFill>
                        <a:latin typeface="Cambria Math" panose="02040503050406030204" pitchFamily="18" charset="0"/>
                        <a:cs typeface="Arial" panose="020B0604020202020204" pitchFamily="34" charset="0"/>
                      </a:rPr>
                      <m:t> </m:t>
                    </m:r>
                    <m:r>
                      <m:rPr>
                        <m:sty m:val="p"/>
                      </m:rPr>
                      <a:rPr lang="en-US" sz="2200" i="1" dirty="0" smtClean="0">
                        <a:solidFill>
                          <a:schemeClr val="tx1"/>
                        </a:solidFill>
                        <a:latin typeface="Cambria Math" panose="02040503050406030204" pitchFamily="18" charset="0"/>
                        <a:cs typeface="Arial" panose="020B0604020202020204" pitchFamily="34" charset="0"/>
                      </a:rPr>
                      <m:t>log</m:t>
                    </m:r>
                    <m:d>
                      <m:dPr>
                        <m:ctrlPr>
                          <a:rPr lang="en-US" sz="2200" i="1" dirty="0" smtClean="0">
                            <a:solidFill>
                              <a:schemeClr val="tx1"/>
                            </a:solidFill>
                            <a:latin typeface="Cambria Math" panose="02040503050406030204" pitchFamily="18" charset="0"/>
                            <a:cs typeface="Arial" panose="020B0604020202020204" pitchFamily="34" charset="0"/>
                          </a:rPr>
                        </m:ctrlPr>
                      </m:dPr>
                      <m:e>
                        <m:r>
                          <a:rPr lang="en-US" sz="2200" i="1" dirty="0" smtClean="0">
                            <a:solidFill>
                              <a:schemeClr val="tx1"/>
                            </a:solidFill>
                            <a:latin typeface="Cambria Math" panose="02040503050406030204" pitchFamily="18" charset="0"/>
                            <a:cs typeface="Arial" panose="020B0604020202020204" pitchFamily="34" charset="0"/>
                          </a:rPr>
                          <m:t>𝑁</m:t>
                        </m:r>
                      </m:e>
                    </m:d>
                    <m:r>
                      <a:rPr lang="en-US" sz="2200" b="0" i="1" dirty="0" smtClean="0">
                        <a:solidFill>
                          <a:schemeClr val="tx1"/>
                        </a:solidFill>
                        <a:latin typeface="Cambria Math" panose="02040503050406030204" pitchFamily="18" charset="0"/>
                        <a:cs typeface="Arial" panose="020B0604020202020204" pitchFamily="34" charset="0"/>
                      </a:rPr>
                      <m:t>)</m:t>
                    </m:r>
                  </m:oMath>
                </a14:m>
                <a:r>
                  <a:rPr lang="en-US" sz="2200" dirty="0">
                    <a:solidFill>
                      <a:schemeClr val="tx1"/>
                    </a:solidFill>
                    <a:latin typeface="Arial" panose="020B0604020202020204" pitchFamily="34" charset="0"/>
                    <a:cs typeface="Arial" panose="020B0604020202020204" pitchFamily="34" charset="0"/>
                  </a:rPr>
                  <a:t>. Scaling shows </a:t>
                </a:r>
                <a14:m>
                  <m:oMath xmlns:m="http://schemas.openxmlformats.org/officeDocument/2006/math">
                    <m:r>
                      <a:rPr lang="en-US" sz="2200" i="1" dirty="0" smtClean="0">
                        <a:solidFill>
                          <a:schemeClr val="tx1"/>
                        </a:solidFill>
                        <a:latin typeface="Cambria Math" panose="02040503050406030204" pitchFamily="18" charset="0"/>
                        <a:cs typeface="Arial" panose="020B0604020202020204" pitchFamily="34" charset="0"/>
                      </a:rPr>
                      <m:t>𝑂</m:t>
                    </m:r>
                    <m:r>
                      <a:rPr lang="en-US" sz="2200" b="0" i="1" dirty="0" smtClean="0">
                        <a:solidFill>
                          <a:schemeClr val="tx1"/>
                        </a:solidFill>
                        <a:latin typeface="Cambria Math" panose="02040503050406030204" pitchFamily="18" charset="0"/>
                        <a:cs typeface="Arial" panose="020B0604020202020204" pitchFamily="34" charset="0"/>
                      </a:rPr>
                      <m:t>(</m:t>
                    </m:r>
                    <m:r>
                      <m:rPr>
                        <m:sty m:val="p"/>
                      </m:rPr>
                      <a:rPr lang="en-US" sz="2200" i="1" dirty="0" smtClean="0">
                        <a:solidFill>
                          <a:schemeClr val="tx1"/>
                        </a:solidFill>
                        <a:latin typeface="Cambria Math" panose="02040503050406030204" pitchFamily="18" charset="0"/>
                        <a:cs typeface="Arial" panose="020B0604020202020204" pitchFamily="34" charset="0"/>
                      </a:rPr>
                      <m:t>log</m:t>
                    </m:r>
                    <m:d>
                      <m:dPr>
                        <m:ctrlPr>
                          <a:rPr lang="en-US" sz="2200" i="1" dirty="0" smtClean="0">
                            <a:solidFill>
                              <a:schemeClr val="tx1"/>
                            </a:solidFill>
                            <a:latin typeface="Cambria Math" panose="02040503050406030204" pitchFamily="18" charset="0"/>
                            <a:cs typeface="Arial" panose="020B0604020202020204" pitchFamily="34" charset="0"/>
                          </a:rPr>
                        </m:ctrlPr>
                      </m:dPr>
                      <m:e>
                        <m:r>
                          <a:rPr lang="en-US" sz="2200" i="1" dirty="0" smtClean="0">
                            <a:solidFill>
                              <a:schemeClr val="tx1"/>
                            </a:solidFill>
                            <a:latin typeface="Cambria Math" panose="02040503050406030204" pitchFamily="18" charset="0"/>
                            <a:cs typeface="Arial" panose="020B0604020202020204" pitchFamily="34" charset="0"/>
                          </a:rPr>
                          <m:t>𝑁</m:t>
                        </m:r>
                      </m:e>
                    </m:d>
                    <m:r>
                      <a:rPr lang="en-US" sz="2200" b="0" i="1" dirty="0" smtClean="0">
                        <a:solidFill>
                          <a:schemeClr val="tx1"/>
                        </a:solidFill>
                        <a:latin typeface="Cambria Math" panose="02040503050406030204" pitchFamily="18" charset="0"/>
                        <a:cs typeface="Arial" panose="020B0604020202020204" pitchFamily="34" charset="0"/>
                      </a:rPr>
                      <m:t>)</m:t>
                    </m:r>
                  </m:oMath>
                </a14:m>
                <a:r>
                  <a:rPr lang="en-US" sz="2200" dirty="0">
                    <a:solidFill>
                      <a:schemeClr val="tx1"/>
                    </a:solidFill>
                    <a:latin typeface="Arial" panose="020B0604020202020204" pitchFamily="34" charset="0"/>
                    <a:cs typeface="Arial" panose="020B0604020202020204" pitchFamily="34" charset="0"/>
                  </a:rPr>
                  <a:t> when plotted against the total grid size (excludes complexity of looping over grid) for 1-D transforms of real data up to double-precision.</a:t>
                </a:r>
              </a:p>
              <a:p>
                <a:pPr>
                  <a:spcBef>
                    <a:spcPts val="0"/>
                  </a:spcBef>
                  <a:buClrTx/>
                  <a:buFont typeface="Arial" panose="020B0604020202020204" pitchFamily="34" charset="0"/>
                  <a:buChar char="•"/>
                </a:pPr>
                <a:endParaRPr lang="en-US" sz="2200" dirty="0">
                  <a:solidFill>
                    <a:schemeClr val="tx1"/>
                  </a:solidFill>
                  <a:latin typeface="Arial" panose="020B0604020202020204" pitchFamily="34" charset="0"/>
                  <a:cs typeface="Arial" panose="020B0604020202020204" pitchFamily="34" charset="0"/>
                </a:endParaRPr>
              </a:p>
              <a:p>
                <a:pPr>
                  <a:spcBef>
                    <a:spcPts val="0"/>
                  </a:spcBef>
                  <a:buClrTx/>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 For large </a:t>
                </a:r>
                <a14:m>
                  <m:oMath xmlns:m="http://schemas.openxmlformats.org/officeDocument/2006/math">
                    <m:r>
                      <a:rPr lang="en-US" sz="2200" i="1" dirty="0" smtClean="0">
                        <a:solidFill>
                          <a:schemeClr val="tx1"/>
                        </a:solidFill>
                        <a:latin typeface="Cambria Math" panose="02040503050406030204" pitchFamily="18" charset="0"/>
                        <a:cs typeface="Arial" panose="020B0604020202020204" pitchFamily="34" charset="0"/>
                      </a:rPr>
                      <m:t>𝑁</m:t>
                    </m:r>
                  </m:oMath>
                </a14:m>
                <a:r>
                  <a:rPr lang="en-US" sz="2200" dirty="0">
                    <a:solidFill>
                      <a:schemeClr val="tx1"/>
                    </a:solidFill>
                    <a:latin typeface="Arial" panose="020B0604020202020204" pitchFamily="34" charset="0"/>
                    <a:cs typeface="Arial" panose="020B0604020202020204" pitchFamily="34" charset="0"/>
                  </a:rPr>
                  <a:t> (beyond </a:t>
                </a:r>
                <a14:m>
                  <m:oMath xmlns:m="http://schemas.openxmlformats.org/officeDocument/2006/math">
                    <m:r>
                      <a:rPr lang="en-US" sz="2200" i="1" dirty="0" smtClean="0">
                        <a:solidFill>
                          <a:schemeClr val="tx1"/>
                        </a:solidFill>
                        <a:latin typeface="Cambria Math" panose="02040503050406030204" pitchFamily="18" charset="0"/>
                        <a:cs typeface="Arial" panose="020B0604020202020204" pitchFamily="34" charset="0"/>
                      </a:rPr>
                      <m:t>𝑁</m:t>
                    </m:r>
                    <m:r>
                      <a:rPr lang="en-US" sz="2200" i="1" dirty="0" smtClean="0">
                        <a:solidFill>
                          <a:schemeClr val="tx1"/>
                        </a:solidFill>
                        <a:latin typeface="Cambria Math" panose="02040503050406030204" pitchFamily="18" charset="0"/>
                        <a:cs typeface="Arial" panose="020B0604020202020204" pitchFamily="34" charset="0"/>
                      </a:rPr>
                      <m:t> = </m:t>
                    </m:r>
                    <m:sSup>
                      <m:sSupPr>
                        <m:ctrlPr>
                          <a:rPr lang="en-US" sz="2200" i="1" dirty="0" smtClean="0">
                            <a:solidFill>
                              <a:schemeClr val="tx1"/>
                            </a:solidFill>
                            <a:latin typeface="Cambria Math" panose="02040503050406030204" pitchFamily="18" charset="0"/>
                            <a:cs typeface="Arial" panose="020B0604020202020204" pitchFamily="34" charset="0"/>
                          </a:rPr>
                        </m:ctrlPr>
                      </m:sSupPr>
                      <m:e>
                        <m:r>
                          <a:rPr lang="en-US" sz="2200" i="1" dirty="0" smtClean="0">
                            <a:solidFill>
                              <a:schemeClr val="tx1"/>
                            </a:solidFill>
                            <a:latin typeface="Cambria Math" panose="02040503050406030204" pitchFamily="18" charset="0"/>
                            <a:cs typeface="Arial" panose="020B0604020202020204" pitchFamily="34" charset="0"/>
                          </a:rPr>
                          <m:t>2</m:t>
                        </m:r>
                      </m:e>
                      <m:sup>
                        <m:r>
                          <a:rPr lang="en-US" sz="2200" b="0" i="1" dirty="0" smtClean="0">
                            <a:solidFill>
                              <a:schemeClr val="tx1"/>
                            </a:solidFill>
                            <a:latin typeface="Cambria Math" panose="02040503050406030204" pitchFamily="18" charset="0"/>
                            <a:cs typeface="Arial" panose="020B0604020202020204" pitchFamily="34" charset="0"/>
                          </a:rPr>
                          <m:t>14</m:t>
                        </m:r>
                      </m:sup>
                    </m:sSup>
                  </m:oMath>
                </a14:m>
                <a:r>
                  <a:rPr lang="en-US" sz="2200" dirty="0">
                    <a:solidFill>
                      <a:schemeClr val="tx1"/>
                    </a:solidFill>
                    <a:latin typeface="Arial" panose="020B0604020202020204" pitchFamily="34" charset="0"/>
                    <a:cs typeface="Arial" panose="020B0604020202020204" pitchFamily="34" charset="0"/>
                  </a:rPr>
                  <a:t>) performance suffers due to memory allocation </a:t>
                </a:r>
                <a14:m>
                  <m:oMath xmlns:m="http://schemas.openxmlformats.org/officeDocument/2006/math">
                    <m:r>
                      <a:rPr lang="en-US" sz="2200" i="1" dirty="0" smtClean="0">
                        <a:solidFill>
                          <a:schemeClr val="tx1"/>
                        </a:solidFill>
                        <a:latin typeface="Cambria Math" panose="02040503050406030204" pitchFamily="18" charset="0"/>
                        <a:cs typeface="Arial" panose="020B0604020202020204" pitchFamily="34" charset="0"/>
                      </a:rPr>
                      <m:t>𝑂</m:t>
                    </m:r>
                    <m:r>
                      <a:rPr lang="en-US" sz="2200" b="0" i="1" dirty="0" smtClean="0">
                        <a:solidFill>
                          <a:schemeClr val="tx1"/>
                        </a:solidFill>
                        <a:latin typeface="Cambria Math" panose="02040503050406030204" pitchFamily="18" charset="0"/>
                        <a:cs typeface="Arial" panose="020B0604020202020204" pitchFamily="34" charset="0"/>
                      </a:rPr>
                      <m:t>(</m:t>
                    </m:r>
                    <m:r>
                      <m:rPr>
                        <m:sty m:val="p"/>
                      </m:rPr>
                      <a:rPr lang="en-US" sz="2200" i="1" dirty="0" smtClean="0">
                        <a:solidFill>
                          <a:schemeClr val="tx1"/>
                        </a:solidFill>
                        <a:latin typeface="Cambria Math" panose="02040503050406030204" pitchFamily="18" charset="0"/>
                        <a:cs typeface="Arial" panose="020B0604020202020204" pitchFamily="34" charset="0"/>
                      </a:rPr>
                      <m:t>log</m:t>
                    </m:r>
                    <m:d>
                      <m:dPr>
                        <m:ctrlPr>
                          <a:rPr lang="en-US" sz="2200" i="1" dirty="0" smtClean="0">
                            <a:solidFill>
                              <a:schemeClr val="tx1"/>
                            </a:solidFill>
                            <a:latin typeface="Cambria Math" panose="02040503050406030204" pitchFamily="18" charset="0"/>
                            <a:cs typeface="Arial" panose="020B0604020202020204" pitchFamily="34" charset="0"/>
                          </a:rPr>
                        </m:ctrlPr>
                      </m:dPr>
                      <m:e>
                        <m:r>
                          <a:rPr lang="en-US" sz="2200" i="1" dirty="0" smtClean="0">
                            <a:solidFill>
                              <a:schemeClr val="tx1"/>
                            </a:solidFill>
                            <a:latin typeface="Cambria Math" panose="02040503050406030204" pitchFamily="18" charset="0"/>
                            <a:cs typeface="Arial" panose="020B0604020202020204" pitchFamily="34" charset="0"/>
                          </a:rPr>
                          <m:t>𝑁</m:t>
                        </m:r>
                      </m:e>
                    </m:d>
                    <m:r>
                      <a:rPr lang="en-US" sz="2200" b="0" i="1" dirty="0" smtClean="0">
                        <a:solidFill>
                          <a:schemeClr val="tx1"/>
                        </a:solidFill>
                        <a:latin typeface="Cambria Math" panose="02040503050406030204" pitchFamily="18" charset="0"/>
                        <a:cs typeface="Arial" panose="020B0604020202020204" pitchFamily="34" charset="0"/>
                      </a:rPr>
                      <m:t>/</m:t>
                    </m:r>
                    <m:r>
                      <a:rPr lang="en-US" sz="2200" b="0" i="1" dirty="0" smtClean="0">
                        <a:solidFill>
                          <a:schemeClr val="tx1"/>
                        </a:solidFill>
                        <a:latin typeface="Cambria Math" panose="02040503050406030204" pitchFamily="18" charset="0"/>
                        <a:cs typeface="Arial" panose="020B0604020202020204" pitchFamily="34" charset="0"/>
                      </a:rPr>
                      <m:t>𝑁</m:t>
                    </m:r>
                    <m:r>
                      <a:rPr lang="en-US" sz="2200" b="0" i="1" dirty="0" smtClean="0">
                        <a:solidFill>
                          <a:schemeClr val="tx1"/>
                        </a:solidFill>
                        <a:latin typeface="Cambria Math" panose="02040503050406030204" pitchFamily="18" charset="0"/>
                        <a:cs typeface="Arial" panose="020B0604020202020204" pitchFamily="34" charset="0"/>
                      </a:rPr>
                      <m:t>)</m:t>
                    </m:r>
                  </m:oMath>
                </a14:m>
                <a:r>
                  <a:rPr lang="en-US" sz="2200" dirty="0">
                    <a:solidFill>
                      <a:schemeClr val="tx1"/>
                    </a:solidFill>
                    <a:latin typeface="Arial" panose="020B0604020202020204" pitchFamily="34" charset="0"/>
                    <a:cs typeface="Arial" panose="020B0604020202020204" pitchFamily="34" charset="0"/>
                  </a:rPr>
                  <a:t>. Significant increases in error for </a:t>
                </a:r>
                <a:r>
                  <a:rPr lang="en-US" sz="2200" dirty="0" err="1">
                    <a:solidFill>
                      <a:schemeClr val="tx1"/>
                    </a:solidFill>
                    <a:latin typeface="Arial" panose="020B0604020202020204" pitchFamily="34" charset="0"/>
                    <a:cs typeface="Arial" panose="020B0604020202020204" pitchFamily="34" charset="0"/>
                  </a:rPr>
                  <a:t>discretizations</a:t>
                </a:r>
                <a:r>
                  <a:rPr lang="en-US" sz="2200" dirty="0">
                    <a:solidFill>
                      <a:schemeClr val="tx1"/>
                    </a:solidFill>
                    <a:latin typeface="Arial" panose="020B0604020202020204" pitchFamily="34" charset="0"/>
                    <a:cs typeface="Arial" panose="020B0604020202020204" pitchFamily="34" charset="0"/>
                  </a:rPr>
                  <a:t> not positive integer powers of 2.</a:t>
                </a:r>
              </a:p>
            </p:txBody>
          </p:sp>
        </mc:Choice>
        <mc:Fallback xmlns="">
          <p:sp>
            <p:nvSpPr>
              <p:cNvPr id="8" name="Content Placeholder 2">
                <a:extLst>
                  <a:ext uri="{FF2B5EF4-FFF2-40B4-BE49-F238E27FC236}">
                    <a16:creationId xmlns:a16="http://schemas.microsoft.com/office/drawing/2014/main" id="{53303DC0-CFDF-65AE-1356-DE91164DB02F}"/>
                  </a:ext>
                </a:extLst>
              </p:cNvPr>
              <p:cNvSpPr txBox="1">
                <a:spLocks noRot="1" noChangeAspect="1" noMove="1" noResize="1" noEditPoints="1" noAdjustHandles="1" noChangeArrowheads="1" noChangeShapeType="1" noTextEdit="1"/>
              </p:cNvSpPr>
              <p:nvPr/>
            </p:nvSpPr>
            <p:spPr>
              <a:xfrm>
                <a:off x="366859" y="1506878"/>
                <a:ext cx="7683448" cy="5135969"/>
              </a:xfrm>
              <a:prstGeom prst="rect">
                <a:avLst/>
              </a:prstGeom>
              <a:blipFill>
                <a:blip r:embed="rId2"/>
                <a:stretch>
                  <a:fillRect l="-2062" t="-1661" r="-71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5D85F026-61C5-5032-82D0-1088CBD9B195}"/>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Fourier Spectral Methods</a:t>
            </a:r>
          </a:p>
        </p:txBody>
      </p:sp>
      <p:pic>
        <p:nvPicPr>
          <p:cNvPr id="5" name="Picture 4" descr="A graph of different colored lines&#10;&#10;Description automatically generated with medium confidence">
            <a:extLst>
              <a:ext uri="{FF2B5EF4-FFF2-40B4-BE49-F238E27FC236}">
                <a16:creationId xmlns:a16="http://schemas.microsoft.com/office/drawing/2014/main" id="{4121C1C2-E1BA-22B9-99AF-A66AB1FD1CB8}"/>
              </a:ext>
            </a:extLst>
          </p:cNvPr>
          <p:cNvPicPr>
            <a:picLocks noChangeAspect="1"/>
          </p:cNvPicPr>
          <p:nvPr/>
        </p:nvPicPr>
        <p:blipFill rotWithShape="1">
          <a:blip r:embed="rId3">
            <a:extLst>
              <a:ext uri="{28A0092B-C50C-407E-A947-70E740481C1C}">
                <a14:useLocalDpi xmlns:a14="http://schemas.microsoft.com/office/drawing/2010/main" val="0"/>
              </a:ext>
            </a:extLst>
          </a:blip>
          <a:srcRect t="7481" r="51403"/>
          <a:stretch/>
        </p:blipFill>
        <p:spPr>
          <a:xfrm>
            <a:off x="8376903" y="767402"/>
            <a:ext cx="3627539" cy="2743200"/>
          </a:xfrm>
          <a:prstGeom prst="rect">
            <a:avLst/>
          </a:prstGeom>
        </p:spPr>
      </p:pic>
      <p:pic>
        <p:nvPicPr>
          <p:cNvPr id="6" name="Picture 5" descr="A graph of different colored lines&#10;&#10;Description automatically generated with medium confidence">
            <a:extLst>
              <a:ext uri="{FF2B5EF4-FFF2-40B4-BE49-F238E27FC236}">
                <a16:creationId xmlns:a16="http://schemas.microsoft.com/office/drawing/2014/main" id="{A18BB7C5-2108-D1FF-EAC1-FCC4C87CC7BC}"/>
              </a:ext>
            </a:extLst>
          </p:cNvPr>
          <p:cNvPicPr>
            <a:picLocks noChangeAspect="1"/>
          </p:cNvPicPr>
          <p:nvPr/>
        </p:nvPicPr>
        <p:blipFill rotWithShape="1">
          <a:blip r:embed="rId3">
            <a:extLst>
              <a:ext uri="{28A0092B-C50C-407E-A947-70E740481C1C}">
                <a14:useLocalDpi xmlns:a14="http://schemas.microsoft.com/office/drawing/2010/main" val="0"/>
              </a:ext>
            </a:extLst>
          </a:blip>
          <a:srcRect l="48523" t="7481"/>
          <a:stretch/>
        </p:blipFill>
        <p:spPr>
          <a:xfrm>
            <a:off x="8161909" y="3510602"/>
            <a:ext cx="3842533" cy="2743200"/>
          </a:xfrm>
          <a:prstGeom prst="rect">
            <a:avLst/>
          </a:prstGeom>
        </p:spPr>
      </p:pic>
      <p:sp>
        <p:nvSpPr>
          <p:cNvPr id="3" name="Slide Number Placeholder 2">
            <a:extLst>
              <a:ext uri="{FF2B5EF4-FFF2-40B4-BE49-F238E27FC236}">
                <a16:creationId xmlns:a16="http://schemas.microsoft.com/office/drawing/2014/main" id="{A3819663-42B0-7DAD-A036-A9706E0CDAC9}"/>
              </a:ext>
            </a:extLst>
          </p:cNvPr>
          <p:cNvSpPr>
            <a:spLocks noGrp="1"/>
          </p:cNvSpPr>
          <p:nvPr>
            <p:ph type="sldNum" sz="quarter" idx="12"/>
          </p:nvPr>
        </p:nvSpPr>
        <p:spPr/>
        <p:txBody>
          <a:bodyPr/>
          <a:lstStyle/>
          <a:p>
            <a:fld id="{FA58184E-77CD-4E0A-BF1E-CE73C5F911F5}" type="slidenum">
              <a:rPr lang="en-US" smtClean="0"/>
              <a:t>14</a:t>
            </a:fld>
            <a:endParaRPr lang="en-US"/>
          </a:p>
        </p:txBody>
      </p:sp>
    </p:spTree>
    <p:extLst>
      <p:ext uri="{BB962C8B-B14F-4D97-AF65-F5344CB8AC3E}">
        <p14:creationId xmlns:p14="http://schemas.microsoft.com/office/powerpoint/2010/main" val="883648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0922F0F-0FE9-A3B9-217B-87F9531BC315}"/>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Performance Engineering</a:t>
            </a:r>
          </a:p>
        </p:txBody>
      </p:sp>
      <p:sp>
        <p:nvSpPr>
          <p:cNvPr id="8" name="Content Placeholder 2">
            <a:extLst>
              <a:ext uri="{FF2B5EF4-FFF2-40B4-BE49-F238E27FC236}">
                <a16:creationId xmlns:a16="http://schemas.microsoft.com/office/drawing/2014/main" id="{53303DC0-CFDF-65AE-1356-DE91164DB02F}"/>
              </a:ext>
            </a:extLst>
          </p:cNvPr>
          <p:cNvSpPr txBox="1">
            <a:spLocks/>
          </p:cNvSpPr>
          <p:nvPr/>
        </p:nvSpPr>
        <p:spPr>
          <a:xfrm>
            <a:off x="1129553" y="1859005"/>
            <a:ext cx="9897036" cy="43478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rtl="0" fontAlgn="base">
              <a:spcBef>
                <a:spcPts val="0"/>
              </a:spcBef>
              <a:spcAft>
                <a:spcPts val="0"/>
              </a:spcAft>
              <a:buClrTx/>
              <a:buFont typeface="Arial" panose="020B0604020202020204" pitchFamily="34" charset="0"/>
              <a:buChar char="•"/>
            </a:pPr>
            <a:r>
              <a:rPr lang="en-US" sz="2200" b="0" i="0" u="none" strike="noStrike" dirty="0">
                <a:solidFill>
                  <a:srgbClr val="000000"/>
                </a:solidFill>
                <a:effectLst/>
                <a:latin typeface="Arial" panose="020B0604020202020204" pitchFamily="34" charset="0"/>
              </a:rPr>
              <a:t> The accuracy of this numerical simulation is determined largely by the spatial resolution requirements. The timestep and numerical stability was therefore limited by this discretization and the speed of sound.</a:t>
            </a:r>
          </a:p>
          <a:p>
            <a:pPr rtl="0" fontAlgn="base">
              <a:spcBef>
                <a:spcPts val="0"/>
              </a:spcBef>
              <a:spcAft>
                <a:spcPts val="0"/>
              </a:spcAft>
              <a:buClrTx/>
              <a:buFont typeface="Arial" panose="020B0604020202020204" pitchFamily="34" charset="0"/>
              <a:buChar char="•"/>
            </a:pPr>
            <a:endParaRPr lang="en-US" sz="2200" b="0" i="0" u="none" strike="noStrike" dirty="0">
              <a:solidFill>
                <a:srgbClr val="000000"/>
              </a:solidFill>
              <a:effectLst/>
              <a:latin typeface="Arial" panose="020B0604020202020204" pitchFamily="34" charset="0"/>
            </a:endParaRPr>
          </a:p>
          <a:p>
            <a:pPr rtl="0" fontAlgn="base">
              <a:spcBef>
                <a:spcPts val="200"/>
              </a:spcBef>
              <a:spcAft>
                <a:spcPts val="0"/>
              </a:spcAft>
              <a:buClrTx/>
              <a:buFont typeface="Arial" panose="020B0604020202020204" pitchFamily="34" charset="0"/>
              <a:buChar char="•"/>
            </a:pPr>
            <a:r>
              <a:rPr lang="en-US" sz="2200" i="0" u="none" strike="noStrike" dirty="0">
                <a:solidFill>
                  <a:srgbClr val="000000"/>
                </a:solidFill>
                <a:latin typeface="Arial" panose="020B0604020202020204" pitchFamily="34" charset="0"/>
              </a:rPr>
              <a:t> </a:t>
            </a:r>
            <a:r>
              <a:rPr lang="en-US" sz="2200" b="0" i="0" u="none" strike="noStrike" dirty="0">
                <a:solidFill>
                  <a:srgbClr val="000000"/>
                </a:solidFill>
                <a:effectLst/>
                <a:latin typeface="Arial" panose="020B0604020202020204" pitchFamily="34" charset="0"/>
              </a:rPr>
              <a:t>Performance was optimized by limiting the number of looping functions and using </a:t>
            </a:r>
            <a:r>
              <a:rPr lang="en-US" sz="2200" i="0" u="none" strike="noStrike" dirty="0">
                <a:solidFill>
                  <a:srgbClr val="000000"/>
                </a:solidFill>
                <a:effectLst/>
                <a:latin typeface="Courier New" panose="02070309020205020404" pitchFamily="49" charset="0"/>
                <a:cs typeface="Courier New" panose="02070309020205020404" pitchFamily="49" charset="0"/>
              </a:rPr>
              <a:t>NumPy</a:t>
            </a:r>
            <a:r>
              <a:rPr lang="en-US" sz="2200" b="0" i="0" u="none" strike="noStrike" dirty="0">
                <a:solidFill>
                  <a:srgbClr val="000000"/>
                </a:solidFill>
                <a:effectLst/>
                <a:latin typeface="Arial" panose="020B0604020202020204" pitchFamily="34" charset="0"/>
              </a:rPr>
              <a:t> vectorization wherever possible.</a:t>
            </a:r>
          </a:p>
          <a:p>
            <a:pPr rtl="0" fontAlgn="base">
              <a:spcBef>
                <a:spcPts val="200"/>
              </a:spcBef>
              <a:spcAft>
                <a:spcPts val="0"/>
              </a:spcAft>
              <a:buClrTx/>
              <a:buFont typeface="Arial" panose="020B0604020202020204" pitchFamily="34" charset="0"/>
              <a:buChar char="•"/>
            </a:pPr>
            <a:endParaRPr lang="en-US" sz="2200" b="0" i="0" u="none" strike="noStrike" dirty="0">
              <a:solidFill>
                <a:srgbClr val="000000"/>
              </a:solidFill>
              <a:effectLst/>
              <a:latin typeface="Arial" panose="020B0604020202020204" pitchFamily="34" charset="0"/>
            </a:endParaRPr>
          </a:p>
          <a:p>
            <a:pPr rtl="0" fontAlgn="base">
              <a:spcBef>
                <a:spcPts val="200"/>
              </a:spcBef>
              <a:spcAft>
                <a:spcPts val="0"/>
              </a:spcAft>
              <a:buClrTx/>
              <a:buFont typeface="Arial" panose="020B0604020202020204" pitchFamily="34" charset="0"/>
              <a:buChar char="•"/>
            </a:pPr>
            <a:r>
              <a:rPr lang="en-US" sz="2200" dirty="0">
                <a:solidFill>
                  <a:srgbClr val="000000"/>
                </a:solidFill>
                <a:latin typeface="Arial" panose="020B0604020202020204" pitchFamily="34" charset="0"/>
              </a:rPr>
              <a:t> </a:t>
            </a:r>
            <a:r>
              <a:rPr lang="en-US" sz="2200" b="0" i="0" u="none" strike="noStrike" dirty="0">
                <a:solidFill>
                  <a:srgbClr val="000000"/>
                </a:solidFill>
                <a:effectLst/>
                <a:latin typeface="Arial" panose="020B0604020202020204" pitchFamily="34" charset="0"/>
              </a:rPr>
              <a:t>Whenever major looping was required, </a:t>
            </a:r>
            <a:r>
              <a:rPr lang="en-US" sz="2200" i="0" u="none" strike="noStrike" dirty="0" err="1">
                <a:solidFill>
                  <a:srgbClr val="000000"/>
                </a:solidFill>
                <a:effectLst/>
                <a:latin typeface="Courier New" panose="02070309020205020404" pitchFamily="49" charset="0"/>
                <a:cs typeface="Courier New" panose="02070309020205020404" pitchFamily="49" charset="0"/>
              </a:rPr>
              <a:t>Numba</a:t>
            </a:r>
            <a:r>
              <a:rPr lang="en-US" sz="2200" b="0" i="0" u="none" strike="noStrike" dirty="0">
                <a:solidFill>
                  <a:srgbClr val="000000"/>
                </a:solidFill>
                <a:effectLst/>
                <a:latin typeface="Arial" panose="020B0604020202020204" pitchFamily="34" charset="0"/>
              </a:rPr>
              <a:t> just-in-time compiler was used in “no Python mode”. </a:t>
            </a:r>
            <a:endParaRPr lang="en-US" sz="2200" b="1" dirty="0">
              <a:solidFill>
                <a:schemeClr val="tx1"/>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BE29408-D941-57DE-99F3-BE74F71CB145}"/>
              </a:ext>
            </a:extLst>
          </p:cNvPr>
          <p:cNvSpPr>
            <a:spLocks noGrp="1"/>
          </p:cNvSpPr>
          <p:nvPr>
            <p:ph type="sldNum" sz="quarter" idx="12"/>
          </p:nvPr>
        </p:nvSpPr>
        <p:spPr/>
        <p:txBody>
          <a:bodyPr/>
          <a:lstStyle/>
          <a:p>
            <a:fld id="{FA58184E-77CD-4E0A-BF1E-CE73C5F911F5}" type="slidenum">
              <a:rPr lang="en-US" smtClean="0"/>
              <a:t>15</a:t>
            </a:fld>
            <a:endParaRPr lang="en-US"/>
          </a:p>
        </p:txBody>
      </p:sp>
    </p:spTree>
    <p:extLst>
      <p:ext uri="{BB962C8B-B14F-4D97-AF65-F5344CB8AC3E}">
        <p14:creationId xmlns:p14="http://schemas.microsoft.com/office/powerpoint/2010/main" val="998174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524309-2FE8-0453-D89D-FC16248F8D87}"/>
              </a:ext>
            </a:extLst>
          </p:cNvPr>
          <p:cNvSpPr>
            <a:spLocks noGrp="1"/>
          </p:cNvSpPr>
          <p:nvPr>
            <p:ph idx="1"/>
          </p:nvPr>
        </p:nvSpPr>
        <p:spPr>
          <a:xfrm>
            <a:off x="1097280" y="1531969"/>
            <a:ext cx="10009632" cy="4023360"/>
          </a:xfrm>
        </p:spPr>
        <p:txBody>
          <a:bodyPr>
            <a:noAutofit/>
          </a:bodyPr>
          <a:lstStyle/>
          <a:p>
            <a:pPr rtl="0" fontAlgn="base">
              <a:spcBef>
                <a:spcPts val="0"/>
              </a:spcBef>
              <a:spcAft>
                <a:spcPts val="0"/>
              </a:spcAft>
              <a:buClrTx/>
              <a:buFont typeface="Arial" panose="020B0604020202020204" pitchFamily="34" charset="0"/>
              <a:buChar char="•"/>
            </a:pPr>
            <a:r>
              <a:rPr lang="en-US" sz="2200" b="0" i="0" u="none" strike="noStrike" dirty="0">
                <a:solidFill>
                  <a:srgbClr val="000000"/>
                </a:solidFill>
                <a:effectLst/>
                <a:latin typeface="Arial" panose="020B0604020202020204" pitchFamily="34" charset="0"/>
              </a:rPr>
              <a:t> Numerical Improvements: </a:t>
            </a:r>
            <a:r>
              <a:rPr lang="en-US" sz="2200" b="1" i="0" u="none" strike="noStrike" dirty="0">
                <a:solidFill>
                  <a:srgbClr val="000000"/>
                </a:solidFill>
                <a:effectLst/>
                <a:latin typeface="Arial" panose="020B0604020202020204" pitchFamily="34" charset="0"/>
              </a:rPr>
              <a:t>Speed</a:t>
            </a:r>
            <a:r>
              <a:rPr lang="en-US" sz="2200" b="0" i="0" u="none" strike="noStrike" dirty="0">
                <a:solidFill>
                  <a:srgbClr val="000000"/>
                </a:solidFill>
                <a:effectLst/>
                <a:latin typeface="Arial" panose="020B0604020202020204" pitchFamily="34" charset="0"/>
              </a:rPr>
              <a:t> (spatially varying timesteps, residual averaging), </a:t>
            </a:r>
            <a:r>
              <a:rPr lang="en-US" sz="2200" b="1" i="0" u="none" strike="noStrike" dirty="0">
                <a:solidFill>
                  <a:srgbClr val="000000"/>
                </a:solidFill>
                <a:effectLst/>
                <a:latin typeface="Arial" panose="020B0604020202020204" pitchFamily="34" charset="0"/>
              </a:rPr>
              <a:t>Accuracy</a:t>
            </a:r>
            <a:r>
              <a:rPr lang="en-US" sz="2200" b="0" i="0" u="none" strike="noStrike" dirty="0">
                <a:solidFill>
                  <a:srgbClr val="000000"/>
                </a:solidFill>
                <a:effectLst/>
                <a:latin typeface="Arial" panose="020B0604020202020204" pitchFamily="34" charset="0"/>
              </a:rPr>
              <a:t> (higher-order smoothing, higher-order differencing, differed correction factors), </a:t>
            </a:r>
            <a:r>
              <a:rPr lang="en-US" sz="2200" b="1" i="0" u="none" strike="noStrike" dirty="0">
                <a:solidFill>
                  <a:srgbClr val="000000"/>
                </a:solidFill>
                <a:effectLst/>
                <a:latin typeface="Arial" panose="020B0604020202020204" pitchFamily="34" charset="0"/>
              </a:rPr>
              <a:t>Stability</a:t>
            </a:r>
            <a:r>
              <a:rPr lang="en-US" sz="2200" b="0" i="0" u="none" strike="noStrike" dirty="0">
                <a:solidFill>
                  <a:srgbClr val="000000"/>
                </a:solidFill>
                <a:effectLst/>
                <a:latin typeface="Arial" panose="020B0604020202020204" pitchFamily="34" charset="0"/>
              </a:rPr>
              <a:t> (high-order expansions and second-order term in time derivative)</a:t>
            </a:r>
          </a:p>
          <a:p>
            <a:pPr rtl="0" fontAlgn="base">
              <a:spcBef>
                <a:spcPts val="0"/>
              </a:spcBef>
              <a:spcAft>
                <a:spcPts val="0"/>
              </a:spcAft>
              <a:buClrTx/>
              <a:buFont typeface="Arial" panose="020B0604020202020204" pitchFamily="34" charset="0"/>
              <a:buChar char="•"/>
            </a:pPr>
            <a:endParaRPr lang="en-US" sz="2200" b="0" i="0" u="none" strike="noStrike" dirty="0">
              <a:solidFill>
                <a:srgbClr val="000000"/>
              </a:solidFill>
              <a:effectLst/>
              <a:latin typeface="Arial" panose="020B0604020202020204" pitchFamily="34" charset="0"/>
            </a:endParaRPr>
          </a:p>
          <a:p>
            <a:pPr rtl="0" fontAlgn="base">
              <a:spcBef>
                <a:spcPts val="0"/>
              </a:spcBef>
              <a:spcAft>
                <a:spcPts val="0"/>
              </a:spcAft>
              <a:buClrTx/>
              <a:buFont typeface="Arial" panose="020B0604020202020204" pitchFamily="34" charset="0"/>
              <a:buChar char="•"/>
            </a:pPr>
            <a:r>
              <a:rPr lang="en-US" sz="2200" i="0" u="none" strike="noStrike" dirty="0">
                <a:solidFill>
                  <a:srgbClr val="000000"/>
                </a:solidFill>
                <a:latin typeface="Arial" panose="020B0604020202020204" pitchFamily="34" charset="0"/>
              </a:rPr>
              <a:t> </a:t>
            </a:r>
            <a:r>
              <a:rPr lang="en-US" sz="2200" b="0" i="0" u="none" strike="noStrike" dirty="0">
                <a:solidFill>
                  <a:srgbClr val="000000"/>
                </a:solidFill>
                <a:effectLst/>
                <a:latin typeface="Arial" panose="020B0604020202020204" pitchFamily="34" charset="0"/>
              </a:rPr>
              <a:t>Now that the various numerical methods have been evaluated, this approach can be coupled to the </a:t>
            </a:r>
            <a:r>
              <a:rPr lang="en-US" sz="2200" b="0" i="1" u="none" strike="noStrike" dirty="0">
                <a:solidFill>
                  <a:srgbClr val="000000"/>
                </a:solidFill>
                <a:effectLst/>
                <a:latin typeface="Arial" panose="020B0604020202020204" pitchFamily="34" charset="0"/>
              </a:rPr>
              <a:t>G</a:t>
            </a:r>
            <a:r>
              <a:rPr lang="en-US" sz="2200" b="0" i="0" u="none" strike="noStrike" dirty="0">
                <a:solidFill>
                  <a:srgbClr val="000000"/>
                </a:solidFill>
                <a:effectLst/>
                <a:latin typeface="Arial" panose="020B0604020202020204" pitchFamily="34" charset="0"/>
              </a:rPr>
              <a:t>-equation, to provide a deterministic description of flame iso-surface perturbations in turbulent flows.</a:t>
            </a:r>
          </a:p>
          <a:p>
            <a:pPr rtl="0" fontAlgn="base">
              <a:spcBef>
                <a:spcPts val="0"/>
              </a:spcBef>
              <a:spcAft>
                <a:spcPts val="0"/>
              </a:spcAft>
              <a:buClrTx/>
              <a:buFont typeface="Arial" panose="020B0604020202020204" pitchFamily="34" charset="0"/>
              <a:buChar char="•"/>
            </a:pPr>
            <a:endParaRPr lang="en-US" sz="2200" b="0" i="0" u="none" strike="noStrike" dirty="0">
              <a:solidFill>
                <a:srgbClr val="000000"/>
              </a:solidFill>
              <a:effectLst/>
              <a:latin typeface="Arial" panose="020B0604020202020204" pitchFamily="34" charset="0"/>
            </a:endParaRPr>
          </a:p>
          <a:p>
            <a:pPr rtl="0" fontAlgn="base">
              <a:spcBef>
                <a:spcPts val="0"/>
              </a:spcBef>
              <a:spcAft>
                <a:spcPts val="0"/>
              </a:spcAft>
              <a:buClrTx/>
              <a:buFont typeface="Arial" panose="020B0604020202020204" pitchFamily="34" charset="0"/>
              <a:buChar char="•"/>
            </a:pPr>
            <a:r>
              <a:rPr lang="en-US" sz="2200" i="0" u="none" strike="noStrike" dirty="0">
                <a:solidFill>
                  <a:srgbClr val="000000"/>
                </a:solidFill>
                <a:latin typeface="Arial" panose="020B0604020202020204" pitchFamily="34" charset="0"/>
              </a:rPr>
              <a:t> </a:t>
            </a:r>
            <a:r>
              <a:rPr lang="en-US" sz="2200" b="0" i="0" u="none" strike="noStrike" dirty="0">
                <a:solidFill>
                  <a:srgbClr val="000000"/>
                </a:solidFill>
                <a:effectLst/>
                <a:latin typeface="Arial" panose="020B0604020202020204" pitchFamily="34" charset="0"/>
              </a:rPr>
              <a:t>Implement parallelization using protocols like </a:t>
            </a:r>
            <a:r>
              <a:rPr lang="en-US" sz="2200" b="0" i="0" u="none" strike="noStrike" dirty="0">
                <a:solidFill>
                  <a:srgbClr val="000000"/>
                </a:solidFill>
                <a:effectLst/>
                <a:latin typeface="Courier New" panose="02070309020205020404" pitchFamily="49" charset="0"/>
              </a:rPr>
              <a:t>OpenMP</a:t>
            </a:r>
            <a:r>
              <a:rPr lang="en-US" sz="2200" b="0" i="0" u="none" strike="noStrike" dirty="0">
                <a:solidFill>
                  <a:srgbClr val="000000"/>
                </a:solidFill>
                <a:effectLst/>
                <a:latin typeface="Arial" panose="020B0604020202020204" pitchFamily="34" charset="0"/>
              </a:rPr>
              <a:t> and </a:t>
            </a:r>
            <a:r>
              <a:rPr lang="en-US" sz="2200" b="0" i="0" u="none" strike="noStrike" dirty="0">
                <a:solidFill>
                  <a:srgbClr val="000000"/>
                </a:solidFill>
                <a:effectLst/>
                <a:latin typeface="Courier New" panose="02070309020205020404" pitchFamily="49" charset="0"/>
              </a:rPr>
              <a:t>MPI</a:t>
            </a:r>
            <a:r>
              <a:rPr lang="en-US" sz="2200" b="0" i="0" u="none" strike="noStrike" dirty="0">
                <a:solidFill>
                  <a:srgbClr val="000000"/>
                </a:solidFill>
                <a:effectLst/>
                <a:latin typeface="Arial" panose="020B0604020202020204" pitchFamily="34" charset="0"/>
              </a:rPr>
              <a:t>.</a:t>
            </a:r>
          </a:p>
          <a:p>
            <a:pPr rtl="0" fontAlgn="base">
              <a:spcBef>
                <a:spcPts val="0"/>
              </a:spcBef>
              <a:spcAft>
                <a:spcPts val="0"/>
              </a:spcAft>
              <a:buClrTx/>
              <a:buFont typeface="Arial" panose="020B0604020202020204" pitchFamily="34" charset="0"/>
              <a:buChar char="•"/>
            </a:pPr>
            <a:endParaRPr lang="en-US" sz="2200" b="0" i="0" u="none" strike="noStrike" dirty="0">
              <a:solidFill>
                <a:srgbClr val="000000"/>
              </a:solidFill>
              <a:effectLst/>
              <a:latin typeface="Arial" panose="020B0604020202020204" pitchFamily="34" charset="0"/>
            </a:endParaRPr>
          </a:p>
          <a:p>
            <a:pPr rtl="0" fontAlgn="base">
              <a:spcBef>
                <a:spcPts val="200"/>
              </a:spcBef>
              <a:spcAft>
                <a:spcPts val="0"/>
              </a:spcAft>
              <a:buClrTx/>
              <a:buFont typeface="Arial" panose="020B0604020202020204" pitchFamily="34" charset="0"/>
              <a:buChar char="•"/>
            </a:pPr>
            <a:r>
              <a:rPr lang="en-US" sz="2200" i="0" u="none" strike="noStrike" dirty="0">
                <a:solidFill>
                  <a:srgbClr val="000000"/>
                </a:solidFill>
                <a:latin typeface="Arial" panose="020B0604020202020204" pitchFamily="34" charset="0"/>
              </a:rPr>
              <a:t> </a:t>
            </a:r>
            <a:r>
              <a:rPr lang="en-US" sz="2200" b="0" i="0" u="none" strike="noStrike" dirty="0">
                <a:solidFill>
                  <a:srgbClr val="000000"/>
                </a:solidFill>
                <a:effectLst/>
                <a:latin typeface="Arial" panose="020B0604020202020204" pitchFamily="34" charset="0"/>
              </a:rPr>
              <a:t>Methods for more efficient mesh discretization (such as adaptive mesh refinement) were beyond the scope of this project, but could also be implemented to improve accuracy, particularly in the supersonic case.</a:t>
            </a:r>
          </a:p>
        </p:txBody>
      </p:sp>
      <p:sp>
        <p:nvSpPr>
          <p:cNvPr id="4" name="Title 1">
            <a:extLst>
              <a:ext uri="{FF2B5EF4-FFF2-40B4-BE49-F238E27FC236}">
                <a16:creationId xmlns:a16="http://schemas.microsoft.com/office/drawing/2014/main" id="{CB698864-1455-EDFA-AFD9-66DD60FFAC9C}"/>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Future Work</a:t>
            </a:r>
          </a:p>
        </p:txBody>
      </p:sp>
      <p:sp>
        <p:nvSpPr>
          <p:cNvPr id="2" name="Slide Number Placeholder 1">
            <a:extLst>
              <a:ext uri="{FF2B5EF4-FFF2-40B4-BE49-F238E27FC236}">
                <a16:creationId xmlns:a16="http://schemas.microsoft.com/office/drawing/2014/main" id="{1E10F1CE-2234-E145-6499-4ABF9AB032B0}"/>
              </a:ext>
            </a:extLst>
          </p:cNvPr>
          <p:cNvSpPr>
            <a:spLocks noGrp="1"/>
          </p:cNvSpPr>
          <p:nvPr>
            <p:ph type="sldNum" sz="quarter" idx="12"/>
          </p:nvPr>
        </p:nvSpPr>
        <p:spPr/>
        <p:txBody>
          <a:bodyPr/>
          <a:lstStyle/>
          <a:p>
            <a:fld id="{FA58184E-77CD-4E0A-BF1E-CE73C5F911F5}" type="slidenum">
              <a:rPr lang="en-US" smtClean="0"/>
              <a:t>16</a:t>
            </a:fld>
            <a:endParaRPr lang="en-US"/>
          </a:p>
        </p:txBody>
      </p:sp>
    </p:spTree>
    <p:extLst>
      <p:ext uri="{BB962C8B-B14F-4D97-AF65-F5344CB8AC3E}">
        <p14:creationId xmlns:p14="http://schemas.microsoft.com/office/powerpoint/2010/main" val="4271419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524309-2FE8-0453-D89D-FC16248F8D87}"/>
              </a:ext>
            </a:extLst>
          </p:cNvPr>
          <p:cNvSpPr>
            <a:spLocks noGrp="1"/>
          </p:cNvSpPr>
          <p:nvPr>
            <p:ph idx="1"/>
          </p:nvPr>
        </p:nvSpPr>
        <p:spPr>
          <a:xfrm>
            <a:off x="1097280" y="1469216"/>
            <a:ext cx="10058400" cy="4023360"/>
          </a:xfrm>
        </p:spPr>
        <p:txBody>
          <a:bodyPr>
            <a:noAutofit/>
          </a:bodyPr>
          <a:lstStyle/>
          <a:p>
            <a:pPr rtl="0" fontAlgn="base">
              <a:spcBef>
                <a:spcPts val="0"/>
              </a:spcBef>
              <a:spcAft>
                <a:spcPts val="0"/>
              </a:spcAft>
              <a:buClrTx/>
              <a:buFont typeface="Arial" panose="020B0604020202020204" pitchFamily="34" charset="0"/>
              <a:buChar char="•"/>
            </a:pPr>
            <a:r>
              <a:rPr lang="en-US" sz="2200" b="0" i="0" u="none" strike="noStrike" dirty="0">
                <a:solidFill>
                  <a:srgbClr val="000000"/>
                </a:solidFill>
                <a:effectLst/>
                <a:latin typeface="Arial" panose="020B0604020202020204" pitchFamily="34" charset="0"/>
              </a:rPr>
              <a:t> Gained significant proficiency in virtually all numerical method topics of this course. While not relevant to this project, the course content in massively parallel architectures was also extremely relevant to our research.</a:t>
            </a:r>
          </a:p>
          <a:p>
            <a:pPr rtl="0" fontAlgn="base">
              <a:spcBef>
                <a:spcPts val="0"/>
              </a:spcBef>
              <a:spcAft>
                <a:spcPts val="0"/>
              </a:spcAft>
              <a:buClrTx/>
              <a:buFont typeface="Arial" panose="020B0604020202020204" pitchFamily="34" charset="0"/>
              <a:buChar char="•"/>
            </a:pPr>
            <a:endParaRPr lang="en-US" sz="2200" b="0" i="0" u="none" strike="noStrike" dirty="0">
              <a:solidFill>
                <a:srgbClr val="000000"/>
              </a:solidFill>
              <a:effectLst/>
              <a:latin typeface="Arial" panose="020B0604020202020204" pitchFamily="34" charset="0"/>
            </a:endParaRPr>
          </a:p>
          <a:p>
            <a:pPr rtl="0" fontAlgn="base">
              <a:spcBef>
                <a:spcPts val="200"/>
              </a:spcBef>
              <a:spcAft>
                <a:spcPts val="0"/>
              </a:spcAft>
              <a:buClrTx/>
              <a:buFont typeface="Arial" panose="020B0604020202020204" pitchFamily="34" charset="0"/>
              <a:buChar char="•"/>
            </a:pPr>
            <a:r>
              <a:rPr lang="en-US" sz="2200" i="0" u="none" strike="noStrike" dirty="0">
                <a:solidFill>
                  <a:srgbClr val="000000"/>
                </a:solidFill>
                <a:latin typeface="Arial" panose="020B0604020202020204" pitchFamily="34" charset="0"/>
              </a:rPr>
              <a:t> </a:t>
            </a:r>
            <a:r>
              <a:rPr lang="en-US" sz="2200" b="0" i="0" u="none" strike="noStrike" dirty="0">
                <a:solidFill>
                  <a:srgbClr val="000000"/>
                </a:solidFill>
                <a:effectLst/>
                <a:latin typeface="Arial" panose="020B0604020202020204" pitchFamily="34" charset="0"/>
              </a:rPr>
              <a:t>Collaborate on writing code in a “linear” way when possible, such that merge conflicts are straightforward to resolve.</a:t>
            </a:r>
          </a:p>
          <a:p>
            <a:pPr rtl="0" fontAlgn="base">
              <a:spcBef>
                <a:spcPts val="200"/>
              </a:spcBef>
              <a:spcAft>
                <a:spcPts val="0"/>
              </a:spcAft>
              <a:buClrTx/>
              <a:buFont typeface="Arial" panose="020B0604020202020204" pitchFamily="34" charset="0"/>
              <a:buChar char="•"/>
            </a:pPr>
            <a:endParaRPr lang="en-US" sz="2200" b="0" i="0" u="none" strike="noStrike" dirty="0">
              <a:solidFill>
                <a:srgbClr val="000000"/>
              </a:solidFill>
              <a:effectLst/>
              <a:latin typeface="Arial" panose="020B0604020202020204" pitchFamily="34" charset="0"/>
            </a:endParaRPr>
          </a:p>
          <a:p>
            <a:pPr rtl="0" fontAlgn="base">
              <a:spcBef>
                <a:spcPts val="200"/>
              </a:spcBef>
              <a:spcAft>
                <a:spcPts val="0"/>
              </a:spcAft>
              <a:buClrTx/>
              <a:buFont typeface="Arial" panose="020B0604020202020204" pitchFamily="34" charset="0"/>
              <a:buChar char="•"/>
            </a:pPr>
            <a:r>
              <a:rPr lang="en-US" sz="2200" i="0" u="none" strike="noStrike" dirty="0">
                <a:solidFill>
                  <a:srgbClr val="000000"/>
                </a:solidFill>
                <a:latin typeface="Arial" panose="020B0604020202020204" pitchFamily="34" charset="0"/>
              </a:rPr>
              <a:t> </a:t>
            </a:r>
            <a:r>
              <a:rPr lang="en-US" sz="2200" b="0" i="0" u="none" strike="noStrike" dirty="0">
                <a:solidFill>
                  <a:srgbClr val="000000"/>
                </a:solidFill>
                <a:effectLst/>
                <a:latin typeface="Arial" panose="020B0604020202020204" pitchFamily="34" charset="0"/>
              </a:rPr>
              <a:t>Ideas of testing and performance must be kept in mind from the beginning (test-driven development!)</a:t>
            </a:r>
          </a:p>
          <a:p>
            <a:pPr rtl="0" fontAlgn="base">
              <a:spcBef>
                <a:spcPts val="200"/>
              </a:spcBef>
              <a:spcAft>
                <a:spcPts val="0"/>
              </a:spcAft>
              <a:buClrTx/>
              <a:buFont typeface="Arial" panose="020B0604020202020204" pitchFamily="34" charset="0"/>
              <a:buChar char="•"/>
            </a:pPr>
            <a:endParaRPr lang="en-US" sz="2200" b="0" i="0" u="none" strike="noStrike" dirty="0">
              <a:solidFill>
                <a:srgbClr val="000000"/>
              </a:solidFill>
              <a:effectLst/>
              <a:latin typeface="Arial" panose="020B0604020202020204" pitchFamily="34" charset="0"/>
            </a:endParaRPr>
          </a:p>
          <a:p>
            <a:pPr rtl="0" fontAlgn="base">
              <a:spcBef>
                <a:spcPts val="200"/>
              </a:spcBef>
              <a:spcAft>
                <a:spcPts val="0"/>
              </a:spcAft>
              <a:buClrTx/>
              <a:buFont typeface="Arial" panose="020B0604020202020204" pitchFamily="34" charset="0"/>
              <a:buChar char="•"/>
            </a:pPr>
            <a:r>
              <a:rPr lang="en-US" sz="2200" dirty="0">
                <a:solidFill>
                  <a:srgbClr val="000000"/>
                </a:solidFill>
                <a:latin typeface="Arial" panose="020B0604020202020204" pitchFamily="34" charset="0"/>
              </a:rPr>
              <a:t> </a:t>
            </a:r>
            <a:r>
              <a:rPr lang="en-US" sz="2200" b="0" i="0" u="none" strike="noStrike" dirty="0">
                <a:solidFill>
                  <a:srgbClr val="000000"/>
                </a:solidFill>
                <a:effectLst/>
                <a:latin typeface="Arial" panose="020B0604020202020204" pitchFamily="34" charset="0"/>
              </a:rPr>
              <a:t>We work in a computational group (the Computational Turbulent Reacting Flow Laboratory) and this course genuinely helped us understand the numerical methods implemented in our existing solvers, like </a:t>
            </a:r>
            <a:r>
              <a:rPr lang="en-US" sz="2200" b="0" i="0" u="none" strike="noStrike" dirty="0">
                <a:solidFill>
                  <a:srgbClr val="000000"/>
                </a:solidFill>
                <a:effectLst/>
                <a:latin typeface="Courier New" panose="02070309020205020404" pitchFamily="49" charset="0"/>
              </a:rPr>
              <a:t>NGA</a:t>
            </a:r>
            <a:r>
              <a:rPr lang="en-US" sz="2200" b="0" i="0" u="none" strike="noStrike" dirty="0">
                <a:solidFill>
                  <a:srgbClr val="000000"/>
                </a:solidFill>
                <a:effectLst/>
                <a:latin typeface="Arial" panose="020B0604020202020204" pitchFamily="34" charset="0"/>
              </a:rPr>
              <a:t>, </a:t>
            </a:r>
            <a:r>
              <a:rPr lang="en-US" sz="2200" b="0" i="0" u="none" strike="noStrike" dirty="0">
                <a:solidFill>
                  <a:srgbClr val="000000"/>
                </a:solidFill>
                <a:effectLst/>
                <a:latin typeface="Courier New" panose="02070309020205020404" pitchFamily="49" charset="0"/>
              </a:rPr>
              <a:t>PDRs</a:t>
            </a:r>
            <a:r>
              <a:rPr lang="en-US" sz="2200" b="0" i="0" u="none" strike="noStrike" dirty="0">
                <a:solidFill>
                  <a:srgbClr val="000000"/>
                </a:solidFill>
                <a:effectLst/>
                <a:latin typeface="Arial" panose="020B0604020202020204" pitchFamily="34" charset="0"/>
              </a:rPr>
              <a:t>, </a:t>
            </a:r>
            <a:r>
              <a:rPr lang="en-US" sz="2200" b="0" i="0" u="none" strike="noStrike" dirty="0">
                <a:solidFill>
                  <a:srgbClr val="000000"/>
                </a:solidFill>
                <a:effectLst/>
                <a:latin typeface="Courier New" panose="02070309020205020404" pitchFamily="49" charset="0"/>
              </a:rPr>
              <a:t>SUNDIALS</a:t>
            </a:r>
            <a:r>
              <a:rPr lang="en-US" sz="2200" b="0" i="0" u="none" strike="noStrike" dirty="0">
                <a:solidFill>
                  <a:srgbClr val="000000"/>
                </a:solidFill>
                <a:effectLst/>
                <a:latin typeface="Arial" panose="020B0604020202020204" pitchFamily="34" charset="0"/>
              </a:rPr>
              <a:t>, </a:t>
            </a:r>
            <a:r>
              <a:rPr lang="en-US" sz="2200" b="0" i="0" u="none" strike="noStrike" dirty="0">
                <a:solidFill>
                  <a:srgbClr val="000000"/>
                </a:solidFill>
                <a:effectLst/>
                <a:latin typeface="Courier New" panose="02070309020205020404" pitchFamily="49" charset="0"/>
              </a:rPr>
              <a:t>HYPRE</a:t>
            </a:r>
            <a:r>
              <a:rPr lang="en-US" sz="2200" b="0" i="0" u="none" strike="noStrike" dirty="0">
                <a:solidFill>
                  <a:srgbClr val="000000"/>
                </a:solidFill>
                <a:effectLst/>
                <a:latin typeface="Arial" panose="020B0604020202020204" pitchFamily="34" charset="0"/>
              </a:rPr>
              <a:t>, </a:t>
            </a:r>
            <a:r>
              <a:rPr lang="en-US" sz="2200" b="0" i="0" u="none" strike="noStrike" dirty="0">
                <a:solidFill>
                  <a:srgbClr val="000000"/>
                </a:solidFill>
                <a:effectLst/>
                <a:latin typeface="Courier New" panose="02070309020205020404" pitchFamily="49" charset="0"/>
              </a:rPr>
              <a:t>LAPACK</a:t>
            </a:r>
            <a:r>
              <a:rPr lang="en-US" sz="2200" b="0" i="0" u="none" strike="noStrike" dirty="0">
                <a:solidFill>
                  <a:srgbClr val="000000"/>
                </a:solidFill>
                <a:effectLst/>
                <a:latin typeface="Arial" panose="020B0604020202020204" pitchFamily="34" charset="0"/>
              </a:rPr>
              <a:t>, and </a:t>
            </a:r>
            <a:r>
              <a:rPr lang="en-US" sz="2200" b="0" i="0" u="none" strike="noStrike" dirty="0">
                <a:solidFill>
                  <a:srgbClr val="000000"/>
                </a:solidFill>
                <a:effectLst/>
                <a:latin typeface="Courier New" panose="02070309020205020404" pitchFamily="49" charset="0"/>
              </a:rPr>
              <a:t>FFTW</a:t>
            </a:r>
            <a:r>
              <a:rPr lang="en-US" sz="2200" b="0" i="0" u="none" strike="noStrike" dirty="0">
                <a:solidFill>
                  <a:srgbClr val="000000"/>
                </a:solidFill>
                <a:effectLst/>
                <a:latin typeface="Arial" panose="020B0604020202020204" pitchFamily="34" charset="0"/>
              </a:rPr>
              <a:t>, giving us more exposure to its syntax and code format that will be greatly useful to us in our future research.</a:t>
            </a:r>
            <a:endParaRPr lang="en-US" sz="2200" dirty="0">
              <a:solidFill>
                <a:schemeClr val="tx1"/>
              </a:solidFill>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698864-1455-EDFA-AFD9-66DD60FFAC9C}"/>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Lessons Learned</a:t>
            </a:r>
          </a:p>
        </p:txBody>
      </p:sp>
      <p:sp>
        <p:nvSpPr>
          <p:cNvPr id="2" name="Slide Number Placeholder 1">
            <a:extLst>
              <a:ext uri="{FF2B5EF4-FFF2-40B4-BE49-F238E27FC236}">
                <a16:creationId xmlns:a16="http://schemas.microsoft.com/office/drawing/2014/main" id="{A9505C16-7402-4C6C-97CA-F1584E89F92F}"/>
              </a:ext>
            </a:extLst>
          </p:cNvPr>
          <p:cNvSpPr>
            <a:spLocks noGrp="1"/>
          </p:cNvSpPr>
          <p:nvPr>
            <p:ph type="sldNum" sz="quarter" idx="12"/>
          </p:nvPr>
        </p:nvSpPr>
        <p:spPr/>
        <p:txBody>
          <a:bodyPr/>
          <a:lstStyle/>
          <a:p>
            <a:fld id="{FA58184E-77CD-4E0A-BF1E-CE73C5F911F5}" type="slidenum">
              <a:rPr lang="en-US" smtClean="0"/>
              <a:t>17</a:t>
            </a:fld>
            <a:endParaRPr lang="en-US"/>
          </a:p>
        </p:txBody>
      </p:sp>
    </p:spTree>
    <p:extLst>
      <p:ext uri="{BB962C8B-B14F-4D97-AF65-F5344CB8AC3E}">
        <p14:creationId xmlns:p14="http://schemas.microsoft.com/office/powerpoint/2010/main" val="7231631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04524C7-5C5F-374D-1654-09623F15115E}"/>
              </a:ext>
            </a:extLst>
          </p:cNvPr>
          <p:cNvSpPr>
            <a:spLocks noGrp="1"/>
          </p:cNvSpPr>
          <p:nvPr>
            <p:ph type="ctrTitle"/>
          </p:nvPr>
        </p:nvSpPr>
        <p:spPr>
          <a:xfrm>
            <a:off x="1743456" y="1662712"/>
            <a:ext cx="8705088" cy="2589248"/>
          </a:xfrm>
        </p:spPr>
        <p:txBody>
          <a:bodyPr>
            <a:noAutofit/>
          </a:bodyPr>
          <a:lstStyle/>
          <a:p>
            <a:pPr algn="ctr"/>
            <a:r>
              <a:rPr lang="en-US" sz="6000" dirty="0">
                <a:latin typeface="Arial" panose="020B0604020202020204" pitchFamily="34" charset="0"/>
                <a:cs typeface="Arial" panose="020B0604020202020204" pitchFamily="34" charset="0"/>
              </a:rPr>
              <a:t>Appendix:</a:t>
            </a:r>
            <a:br>
              <a:rPr lang="en-US" sz="6000" dirty="0">
                <a:latin typeface="Arial" panose="020B0604020202020204" pitchFamily="34" charset="0"/>
                <a:cs typeface="Arial" panose="020B0604020202020204" pitchFamily="34" charset="0"/>
              </a:rPr>
            </a:br>
            <a:r>
              <a:rPr lang="en-US" sz="6000" dirty="0">
                <a:latin typeface="Arial" panose="020B0604020202020204" pitchFamily="34" charset="0"/>
                <a:cs typeface="Arial" panose="020B0604020202020204" pitchFamily="34" charset="0"/>
              </a:rPr>
              <a:t>Analytical Solution</a:t>
            </a:r>
          </a:p>
        </p:txBody>
      </p:sp>
      <p:sp>
        <p:nvSpPr>
          <p:cNvPr id="2" name="Slide Number Placeholder 1">
            <a:extLst>
              <a:ext uri="{FF2B5EF4-FFF2-40B4-BE49-F238E27FC236}">
                <a16:creationId xmlns:a16="http://schemas.microsoft.com/office/drawing/2014/main" id="{BC32A9B2-A039-87D6-F364-B3832589AAF7}"/>
              </a:ext>
            </a:extLst>
          </p:cNvPr>
          <p:cNvSpPr>
            <a:spLocks noGrp="1"/>
          </p:cNvSpPr>
          <p:nvPr>
            <p:ph type="sldNum" sz="quarter" idx="12"/>
          </p:nvPr>
        </p:nvSpPr>
        <p:spPr/>
        <p:txBody>
          <a:bodyPr/>
          <a:lstStyle/>
          <a:p>
            <a:fld id="{FA58184E-77CD-4E0A-BF1E-CE73C5F911F5}" type="slidenum">
              <a:rPr lang="en-US" smtClean="0"/>
              <a:t>18</a:t>
            </a:fld>
            <a:endParaRPr lang="en-US"/>
          </a:p>
        </p:txBody>
      </p:sp>
    </p:spTree>
    <p:extLst>
      <p:ext uri="{BB962C8B-B14F-4D97-AF65-F5344CB8AC3E}">
        <p14:creationId xmlns:p14="http://schemas.microsoft.com/office/powerpoint/2010/main" val="3692549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Wave Equation Classification</a:t>
            </a:r>
          </a:p>
        </p:txBody>
      </p:sp>
      <p:pic>
        <p:nvPicPr>
          <p:cNvPr id="5" name="Picture 4">
            <a:extLst>
              <a:ext uri="{FF2B5EF4-FFF2-40B4-BE49-F238E27FC236}">
                <a16:creationId xmlns:a16="http://schemas.microsoft.com/office/drawing/2014/main" id="{76622F6A-725B-02E6-0FA0-0AA0EDE2ED15}"/>
              </a:ext>
            </a:extLst>
          </p:cNvPr>
          <p:cNvPicPr>
            <a:picLocks noChangeAspect="1"/>
          </p:cNvPicPr>
          <p:nvPr/>
        </p:nvPicPr>
        <p:blipFill>
          <a:blip r:embed="rId3"/>
          <a:stretch>
            <a:fillRect/>
          </a:stretch>
        </p:blipFill>
        <p:spPr>
          <a:xfrm>
            <a:off x="8206547" y="2635841"/>
            <a:ext cx="1778477" cy="822960"/>
          </a:xfrm>
          <a:prstGeom prst="rect">
            <a:avLst/>
          </a:prstGeom>
        </p:spPr>
      </p:pic>
      <p:pic>
        <p:nvPicPr>
          <p:cNvPr id="10" name="Picture 9">
            <a:extLst>
              <a:ext uri="{FF2B5EF4-FFF2-40B4-BE49-F238E27FC236}">
                <a16:creationId xmlns:a16="http://schemas.microsoft.com/office/drawing/2014/main" id="{927BD4B3-D700-0FB3-192A-2D5514A5CCE1}"/>
              </a:ext>
            </a:extLst>
          </p:cNvPr>
          <p:cNvPicPr>
            <a:picLocks noChangeAspect="1"/>
          </p:cNvPicPr>
          <p:nvPr/>
        </p:nvPicPr>
        <p:blipFill>
          <a:blip r:embed="rId4"/>
          <a:stretch>
            <a:fillRect/>
          </a:stretch>
        </p:blipFill>
        <p:spPr>
          <a:xfrm>
            <a:off x="1077824" y="2635841"/>
            <a:ext cx="4669403" cy="822960"/>
          </a:xfrm>
          <a:prstGeom prst="rect">
            <a:avLst/>
          </a:prstGeom>
        </p:spPr>
      </p:pic>
      <p:pic>
        <p:nvPicPr>
          <p:cNvPr id="14" name="Picture 13">
            <a:extLst>
              <a:ext uri="{FF2B5EF4-FFF2-40B4-BE49-F238E27FC236}">
                <a16:creationId xmlns:a16="http://schemas.microsoft.com/office/drawing/2014/main" id="{F8883627-8E26-A6D2-F687-ED9B78052E84}"/>
              </a:ext>
            </a:extLst>
          </p:cNvPr>
          <p:cNvPicPr>
            <a:picLocks noChangeAspect="1"/>
          </p:cNvPicPr>
          <p:nvPr/>
        </p:nvPicPr>
        <p:blipFill>
          <a:blip r:embed="rId5"/>
          <a:stretch>
            <a:fillRect/>
          </a:stretch>
        </p:blipFill>
        <p:spPr>
          <a:xfrm>
            <a:off x="874710" y="4060170"/>
            <a:ext cx="6282314" cy="822960"/>
          </a:xfrm>
          <a:prstGeom prst="rect">
            <a:avLst/>
          </a:prstGeom>
        </p:spPr>
      </p:pic>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B9C5E36-F9CB-E757-BF83-63C27A6D75FC}"/>
                  </a:ext>
                </a:extLst>
              </p:cNvPr>
              <p:cNvSpPr txBox="1"/>
              <p:nvPr/>
            </p:nvSpPr>
            <p:spPr>
              <a:xfrm>
                <a:off x="708207" y="1508679"/>
                <a:ext cx="10179825" cy="1015663"/>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The wave equation is a second-order linear partial differential equation (PDE) for the description of waves or standing wave fields. The scalar wave equation describes the mechanical wave propagation of any scalar </a:t>
                </a:r>
                <a14:m>
                  <m:oMath xmlns:m="http://schemas.openxmlformats.org/officeDocument/2006/math">
                    <m:r>
                      <a:rPr lang="en-US" sz="2000" i="1" dirty="0" smtClean="0">
                        <a:latin typeface="Cambria Math" panose="02040503050406030204" pitchFamily="18" charset="0"/>
                        <a:cs typeface="Arial" panose="020B0604020202020204" pitchFamily="34" charset="0"/>
                      </a:rPr>
                      <m:t>𝜑</m:t>
                    </m:r>
                  </m:oMath>
                </a14:m>
                <a:endParaRPr lang="en-US" sz="2000" dirty="0">
                  <a:latin typeface="Arial" panose="020B0604020202020204" pitchFamily="34" charset="0"/>
                  <a:cs typeface="Arial" panose="020B0604020202020204" pitchFamily="34" charset="0"/>
                </a:endParaRPr>
              </a:p>
            </p:txBody>
          </p:sp>
        </mc:Choice>
        <mc:Fallback xmlns="">
          <p:sp>
            <p:nvSpPr>
              <p:cNvPr id="44" name="TextBox 43">
                <a:extLst>
                  <a:ext uri="{FF2B5EF4-FFF2-40B4-BE49-F238E27FC236}">
                    <a16:creationId xmlns:a16="http://schemas.microsoft.com/office/drawing/2014/main" id="{DB9C5E36-F9CB-E757-BF83-63C27A6D75FC}"/>
                  </a:ext>
                </a:extLst>
              </p:cNvPr>
              <p:cNvSpPr txBox="1">
                <a:spLocks noRot="1" noChangeAspect="1" noMove="1" noResize="1" noEditPoints="1" noAdjustHandles="1" noChangeArrowheads="1" noChangeShapeType="1" noTextEdit="1"/>
              </p:cNvSpPr>
              <p:nvPr/>
            </p:nvSpPr>
            <p:spPr>
              <a:xfrm>
                <a:off x="708207" y="1508679"/>
                <a:ext cx="10179825" cy="1015663"/>
              </a:xfrm>
              <a:prstGeom prst="rect">
                <a:avLst/>
              </a:prstGeom>
              <a:blipFill>
                <a:blip r:embed="rId6"/>
                <a:stretch>
                  <a:fillRect l="-599" t="-2395" b="-10180"/>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00DFFC16-9C16-7EA3-AB2D-4D78BA1E25B1}"/>
              </a:ext>
            </a:extLst>
          </p:cNvPr>
          <p:cNvSpPr txBox="1"/>
          <p:nvPr/>
        </p:nvSpPr>
        <p:spPr>
          <a:xfrm>
            <a:off x="7523347" y="2847266"/>
            <a:ext cx="683200"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1-D:</a:t>
            </a: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B0CC89E-8DF7-834E-B6AE-8A373954B755}"/>
                  </a:ext>
                </a:extLst>
              </p:cNvPr>
              <p:cNvSpPr txBox="1"/>
              <p:nvPr/>
            </p:nvSpPr>
            <p:spPr>
              <a:xfrm>
                <a:off x="735102" y="5005524"/>
                <a:ext cx="10856261" cy="707886"/>
              </a:xfrm>
              <a:prstGeom prst="rect">
                <a:avLst/>
              </a:prstGeom>
              <a:noFill/>
            </p:spPr>
            <p:txBody>
              <a:bodyPr wrap="square">
                <a:spAutoFit/>
              </a:bodyPr>
              <a:lstStyle/>
              <a:p>
                <a:pPr algn="l"/>
                <a:r>
                  <a:rPr lang="en-US" sz="2000" b="0" i="0" u="none" strike="noStrike" baseline="0" dirty="0">
                    <a:latin typeface="Arial" panose="020B0604020202020204" pitchFamily="34" charset="0"/>
                    <a:cs typeface="Arial" panose="020B0604020202020204" pitchFamily="34" charset="0"/>
                  </a:rPr>
                  <a:t>Projected in the 2nd</a:t>
                </a:r>
                <a:r>
                  <a:rPr lang="en-US" sz="2000" dirty="0">
                    <a:latin typeface="Arial" panose="020B0604020202020204" pitchFamily="34" charset="0"/>
                    <a:cs typeface="Arial" panose="020B0604020202020204" pitchFamily="34" charset="0"/>
                  </a:rPr>
                  <a:t> order PDE general form </a:t>
                </a:r>
                <a:r>
                  <a:rPr lang="en-US" sz="2000" b="0" i="0" u="none" strike="noStrike" baseline="0" dirty="0">
                    <a:latin typeface="Arial" panose="020B0604020202020204" pitchFamily="34" charset="0"/>
                    <a:cs typeface="Arial" panose="020B0604020202020204" pitchFamily="34" charset="0"/>
                  </a:rPr>
                  <a:t>gives </a:t>
                </a:r>
                <a14:m>
                  <m:oMath xmlns:m="http://schemas.openxmlformats.org/officeDocument/2006/math">
                    <m:r>
                      <a:rPr lang="en-US" sz="2000" b="0" i="1" u="none" strike="noStrike" baseline="0" dirty="0" smtClean="0">
                        <a:latin typeface="Cambria Math" panose="02040503050406030204" pitchFamily="18" charset="0"/>
                        <a:cs typeface="Arial" panose="020B0604020202020204" pitchFamily="34" charset="0"/>
                      </a:rPr>
                      <m:t>𝐴</m:t>
                    </m:r>
                    <m:r>
                      <a:rPr lang="en-US" sz="2000" b="0" i="1" u="none" strike="noStrike" baseline="0" dirty="0" smtClean="0">
                        <a:latin typeface="Cambria Math" panose="02040503050406030204" pitchFamily="18" charset="0"/>
                        <a:cs typeface="Arial" panose="020B0604020202020204" pitchFamily="34" charset="0"/>
                      </a:rPr>
                      <m:t> = 1</m:t>
                    </m:r>
                  </m:oMath>
                </a14:m>
                <a:r>
                  <a:rPr lang="en-US" sz="2000" b="0" i="0" u="none" strike="noStrike" baseline="0" dirty="0">
                    <a:latin typeface="Arial" panose="020B0604020202020204" pitchFamily="34" charset="0"/>
                    <a:cs typeface="Arial" panose="020B0604020202020204" pitchFamily="34" charset="0"/>
                  </a:rPr>
                  <a:t>, </a:t>
                </a:r>
                <a14:m>
                  <m:oMath xmlns:m="http://schemas.openxmlformats.org/officeDocument/2006/math">
                    <m:r>
                      <a:rPr lang="en-US" sz="2000" b="0" i="1" u="none" strike="noStrike" baseline="0" dirty="0" smtClean="0">
                        <a:latin typeface="Cambria Math" panose="02040503050406030204" pitchFamily="18" charset="0"/>
                        <a:cs typeface="Arial" panose="020B0604020202020204" pitchFamily="34" charset="0"/>
                      </a:rPr>
                      <m:t>𝐵</m:t>
                    </m:r>
                    <m:r>
                      <a:rPr lang="en-US" sz="2000" b="0" i="1" u="none" strike="noStrike" baseline="0" dirty="0" smtClean="0">
                        <a:latin typeface="Cambria Math" panose="02040503050406030204" pitchFamily="18" charset="0"/>
                        <a:cs typeface="Arial" panose="020B0604020202020204" pitchFamily="34" charset="0"/>
                      </a:rPr>
                      <m:t> = 0</m:t>
                    </m:r>
                  </m:oMath>
                </a14:m>
                <a:r>
                  <a:rPr lang="en-US" sz="2000" b="0" i="0" u="none" strike="noStrike" baseline="0" dirty="0">
                    <a:latin typeface="Arial" panose="020B0604020202020204" pitchFamily="34" charset="0"/>
                    <a:cs typeface="Arial" panose="020B0604020202020204" pitchFamily="34" charset="0"/>
                  </a:rPr>
                  <a:t>, and </a:t>
                </a:r>
                <a14:m>
                  <m:oMath xmlns:m="http://schemas.openxmlformats.org/officeDocument/2006/math">
                    <m:r>
                      <a:rPr lang="en-US" sz="2000" b="0" i="1" u="none" strike="noStrike" baseline="0" dirty="0" smtClean="0">
                        <a:latin typeface="Cambria Math" panose="02040503050406030204" pitchFamily="18" charset="0"/>
                        <a:cs typeface="Arial" panose="020B0604020202020204" pitchFamily="34" charset="0"/>
                      </a:rPr>
                      <m:t>𝐶</m:t>
                    </m:r>
                    <m:r>
                      <a:rPr lang="en-US" sz="2000" b="0" i="1" u="none" strike="noStrike" baseline="0" dirty="0" smtClean="0">
                        <a:latin typeface="Cambria Math" panose="02040503050406030204" pitchFamily="18" charset="0"/>
                        <a:cs typeface="Arial" panose="020B0604020202020204" pitchFamily="34" charset="0"/>
                      </a:rPr>
                      <m:t> = −</m:t>
                    </m:r>
                    <m:sSup>
                      <m:sSupPr>
                        <m:ctrlPr>
                          <a:rPr lang="en-US" sz="2000" b="0" i="1" u="none" strike="noStrike" baseline="0" dirty="0" smtClean="0">
                            <a:latin typeface="Cambria Math" panose="02040503050406030204" pitchFamily="18" charset="0"/>
                            <a:cs typeface="Arial" panose="020B0604020202020204" pitchFamily="34" charset="0"/>
                          </a:rPr>
                        </m:ctrlPr>
                      </m:sSupPr>
                      <m:e>
                        <m:r>
                          <a:rPr lang="en-US" sz="2000" b="0" i="1" u="none" strike="noStrike" baseline="0" dirty="0" smtClean="0">
                            <a:latin typeface="Cambria Math" panose="02040503050406030204" pitchFamily="18" charset="0"/>
                            <a:cs typeface="Arial" panose="020B0604020202020204" pitchFamily="34" charset="0"/>
                          </a:rPr>
                          <m:t>𝑐</m:t>
                        </m:r>
                      </m:e>
                      <m:sup>
                        <m:r>
                          <a:rPr lang="en-US" sz="2000" b="0" i="1" u="none" strike="noStrike" baseline="0" dirty="0" smtClean="0">
                            <a:latin typeface="Cambria Math" panose="02040503050406030204" pitchFamily="18" charset="0"/>
                            <a:cs typeface="Arial" panose="020B0604020202020204" pitchFamily="34" charset="0"/>
                          </a:rPr>
                          <m:t>2</m:t>
                        </m:r>
                      </m:sup>
                    </m:sSup>
                  </m:oMath>
                </a14:m>
                <a:r>
                  <a:rPr lang="en-US" sz="2000" b="0" i="0" u="none" strike="noStrike" baseline="0" dirty="0">
                    <a:latin typeface="Arial" panose="020B0604020202020204" pitchFamily="34" charset="0"/>
                    <a:cs typeface="Arial" panose="020B0604020202020204" pitchFamily="34" charset="0"/>
                  </a:rPr>
                  <a:t>, and thus the discriminant </a:t>
                </a:r>
                <a14:m>
                  <m:oMath xmlns:m="http://schemas.openxmlformats.org/officeDocument/2006/math">
                    <m:sSup>
                      <m:sSupPr>
                        <m:ctrlPr>
                          <a:rPr lang="en-US" sz="2000" b="0" i="1" u="none" strike="noStrike" baseline="0" dirty="0" smtClean="0">
                            <a:latin typeface="Cambria Math" panose="02040503050406030204" pitchFamily="18" charset="0"/>
                            <a:cs typeface="Arial" panose="020B0604020202020204" pitchFamily="34" charset="0"/>
                          </a:rPr>
                        </m:ctrlPr>
                      </m:sSupPr>
                      <m:e>
                        <m:r>
                          <a:rPr lang="en-US" sz="2000" b="0" i="1" u="none" strike="noStrike" baseline="0" dirty="0" smtClean="0">
                            <a:latin typeface="Cambria Math" panose="02040503050406030204" pitchFamily="18" charset="0"/>
                            <a:cs typeface="Arial" panose="020B0604020202020204" pitchFamily="34" charset="0"/>
                          </a:rPr>
                          <m:t>𝐵</m:t>
                        </m:r>
                      </m:e>
                      <m:sup>
                        <m:r>
                          <a:rPr lang="en-US" sz="2000" b="0" i="1" u="none" strike="noStrike" baseline="0" dirty="0" smtClean="0">
                            <a:latin typeface="Cambria Math" panose="02040503050406030204" pitchFamily="18" charset="0"/>
                            <a:cs typeface="Arial" panose="020B0604020202020204" pitchFamily="34" charset="0"/>
                          </a:rPr>
                          <m:t>2</m:t>
                        </m:r>
                      </m:sup>
                    </m:sSup>
                    <m:r>
                      <a:rPr lang="en-US" sz="2000" b="0" i="1" u="none" strike="noStrike" baseline="0" dirty="0" smtClean="0">
                        <a:latin typeface="Cambria Math" panose="02040503050406030204" pitchFamily="18" charset="0"/>
                        <a:cs typeface="Arial" panose="020B0604020202020204" pitchFamily="34" charset="0"/>
                      </a:rPr>
                      <m:t> − 4</m:t>
                    </m:r>
                    <m:r>
                      <a:rPr lang="en-US" sz="2000" b="0" i="1" u="none" strike="noStrike" baseline="0" dirty="0" smtClean="0">
                        <a:latin typeface="Cambria Math" panose="02040503050406030204" pitchFamily="18" charset="0"/>
                        <a:cs typeface="Arial" panose="020B0604020202020204" pitchFamily="34" charset="0"/>
                      </a:rPr>
                      <m:t>𝐴𝐶</m:t>
                    </m:r>
                    <m:r>
                      <a:rPr lang="en-US" sz="2000" b="0" i="1" u="none" strike="noStrike" baseline="0" dirty="0" smtClean="0">
                        <a:latin typeface="Cambria Math" panose="02040503050406030204" pitchFamily="18" charset="0"/>
                        <a:cs typeface="Arial" panose="020B0604020202020204" pitchFamily="34" charset="0"/>
                      </a:rPr>
                      <m:t> &gt; 0 </m:t>
                    </m:r>
                  </m:oMath>
                </a14:m>
                <a:r>
                  <a:rPr lang="en-US" sz="2000" b="0" i="0" u="none" strike="noStrike" baseline="0" dirty="0">
                    <a:latin typeface="Arial" panose="020B0604020202020204" pitchFamily="34" charset="0"/>
                    <a:cs typeface="Arial" panose="020B0604020202020204" pitchFamily="34" charset="0"/>
                  </a:rPr>
                  <a:t>defines a hyperbolic PDE with a well-posed initial value problem.</a:t>
                </a:r>
                <a:endParaRPr lang="en-US" sz="2000" dirty="0">
                  <a:latin typeface="Arial" panose="020B0604020202020204" pitchFamily="34" charset="0"/>
                  <a:cs typeface="Arial" panose="020B0604020202020204" pitchFamily="34" charset="0"/>
                </a:endParaRPr>
              </a:p>
            </p:txBody>
          </p:sp>
        </mc:Choice>
        <mc:Fallback xmlns="">
          <p:sp>
            <p:nvSpPr>
              <p:cNvPr id="54" name="TextBox 53">
                <a:extLst>
                  <a:ext uri="{FF2B5EF4-FFF2-40B4-BE49-F238E27FC236}">
                    <a16:creationId xmlns:a16="http://schemas.microsoft.com/office/drawing/2014/main" id="{2B0CC89E-8DF7-834E-B6AE-8A373954B755}"/>
                  </a:ext>
                </a:extLst>
              </p:cNvPr>
              <p:cNvSpPr txBox="1">
                <a:spLocks noRot="1" noChangeAspect="1" noMove="1" noResize="1" noEditPoints="1" noAdjustHandles="1" noChangeArrowheads="1" noChangeShapeType="1" noTextEdit="1"/>
              </p:cNvSpPr>
              <p:nvPr/>
            </p:nvSpPr>
            <p:spPr>
              <a:xfrm>
                <a:off x="735102" y="5005524"/>
                <a:ext cx="10856261" cy="707886"/>
              </a:xfrm>
              <a:prstGeom prst="rect">
                <a:avLst/>
              </a:prstGeom>
              <a:blipFill>
                <a:blip r:embed="rId7"/>
                <a:stretch>
                  <a:fillRect l="-618" t="-3448" r="-562" b="-1551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6FECB32-2864-1CCF-1225-D3D204C44C68}"/>
              </a:ext>
            </a:extLst>
          </p:cNvPr>
          <p:cNvSpPr>
            <a:spLocks noGrp="1"/>
          </p:cNvSpPr>
          <p:nvPr>
            <p:ph type="sldNum" sz="quarter" idx="12"/>
          </p:nvPr>
        </p:nvSpPr>
        <p:spPr/>
        <p:txBody>
          <a:bodyPr/>
          <a:lstStyle/>
          <a:p>
            <a:fld id="{FA58184E-77CD-4E0A-BF1E-CE73C5F911F5}" type="slidenum">
              <a:rPr lang="en-US" smtClean="0"/>
              <a:t>19</a:t>
            </a:fld>
            <a:endParaRPr lang="en-US"/>
          </a:p>
        </p:txBody>
      </p:sp>
    </p:spTree>
    <p:extLst>
      <p:ext uri="{BB962C8B-B14F-4D97-AF65-F5344CB8AC3E}">
        <p14:creationId xmlns:p14="http://schemas.microsoft.com/office/powerpoint/2010/main" val="1645064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9EEEAB-3449-18F2-AFCA-A8DD6220DAE7}"/>
              </a:ext>
            </a:extLst>
          </p:cNvPr>
          <p:cNvSpPr>
            <a:spLocks noGrp="1"/>
          </p:cNvSpPr>
          <p:nvPr>
            <p:ph idx="1"/>
          </p:nvPr>
        </p:nvSpPr>
        <p:spPr>
          <a:xfrm>
            <a:off x="738058" y="1488679"/>
            <a:ext cx="10916060" cy="2602978"/>
          </a:xfrm>
        </p:spPr>
        <p:txBody>
          <a:bodyPr>
            <a:noAutofit/>
          </a:bodyPr>
          <a:lstStyle/>
          <a:p>
            <a:pPr marL="0" indent="0" rtl="0">
              <a:spcBef>
                <a:spcPts val="0"/>
              </a:spcBef>
              <a:spcAft>
                <a:spcPts val="0"/>
              </a:spcAft>
              <a:buNone/>
            </a:pPr>
            <a:r>
              <a:rPr lang="en-US" sz="1800" b="0" i="0" u="none" strike="noStrike" dirty="0">
                <a:solidFill>
                  <a:srgbClr val="000000"/>
                </a:solidFill>
                <a:effectLst/>
                <a:latin typeface="Arial" panose="020B0604020202020204" pitchFamily="34" charset="0"/>
                <a:cs typeface="Arial" panose="020B0604020202020204" pitchFamily="34" charset="0"/>
              </a:rPr>
              <a:t>The ability to understand and predict surface deformation is of great importance to a broad range of applications in fluid dynamics. Particular to our research (lab: </a:t>
            </a:r>
            <a:r>
              <a:rPr lang="en-US" sz="1800" b="0" i="0" u="none" strike="noStrike" dirty="0">
                <a:solidFill>
                  <a:srgbClr val="000000"/>
                </a:solidFill>
                <a:effectLst/>
                <a:latin typeface="Arial" panose="020B0604020202020204" pitchFamily="34" charset="0"/>
                <a:cs typeface="Arial" panose="020B0604020202020204" pitchFamily="34" charset="0"/>
                <a:hlinkClick r:id="rId3"/>
              </a:rPr>
              <a:t>CTRFL</a:t>
            </a:r>
            <a:r>
              <a:rPr lang="en-US" sz="1800" b="0" i="0" u="none" strike="noStrike" dirty="0">
                <a:solidFill>
                  <a:srgbClr val="000000"/>
                </a:solidFill>
                <a:effectLst/>
                <a:latin typeface="Arial" panose="020B0604020202020204" pitchFamily="34" charset="0"/>
                <a:cs typeface="Arial" panose="020B0604020202020204" pitchFamily="34" charset="0"/>
              </a:rPr>
              <a:t>) are the ocean surface perturbed by wind, and combustion processes (modeled as an iso-surface of fast-reacting chemistry) perturbed by turbulence. Understanding these deformations requires solving high-order partial differential equations, a task that is often impossible to do mathematically and must be done numerically.</a:t>
            </a:r>
          </a:p>
          <a:p>
            <a:pPr marL="0" indent="0" rtl="0">
              <a:spcBef>
                <a:spcPts val="0"/>
              </a:spcBef>
              <a:spcAft>
                <a:spcPts val="0"/>
              </a:spcAft>
              <a:buNone/>
            </a:pPr>
            <a:endParaRPr lang="en-US" sz="1800" dirty="0">
              <a:solidFill>
                <a:srgbClr val="000000"/>
              </a:solidFill>
              <a:latin typeface="Arial" panose="020B0604020202020204" pitchFamily="34" charset="0"/>
              <a:cs typeface="Arial" panose="020B0604020202020204" pitchFamily="34" charset="0"/>
            </a:endParaRPr>
          </a:p>
          <a:p>
            <a:pPr marL="0" indent="0">
              <a:spcBef>
                <a:spcPts val="0"/>
              </a:spcBef>
              <a:spcAft>
                <a:spcPts val="0"/>
              </a:spcAft>
              <a:buNone/>
            </a:pPr>
            <a:r>
              <a:rPr lang="en-US" sz="1800" b="0" i="0" u="none" strike="noStrike" dirty="0">
                <a:solidFill>
                  <a:srgbClr val="000000"/>
                </a:solidFill>
                <a:effectLst/>
                <a:latin typeface="Arial" panose="020B0604020202020204" pitchFamily="34" charset="0"/>
                <a:cs typeface="Arial" panose="020B0604020202020204" pitchFamily="34" charset="0"/>
              </a:rPr>
              <a:t>We seek to build a model of surface deformation by solving the scalar wave equation in cylindrical coordinates. Thereby resolving waves on the surface of a fluid generated by the motion of the walls. Further, we will investigate the trade-offs between speed, cost, accuracy, and stability of various numerical methods.</a:t>
            </a:r>
          </a:p>
          <a:p>
            <a:pPr marL="0" indent="0" rtl="0">
              <a:spcBef>
                <a:spcPts val="0"/>
              </a:spcBef>
              <a:spcAft>
                <a:spcPts val="0"/>
              </a:spcAft>
              <a:buNone/>
            </a:pPr>
            <a:endParaRPr lang="en-US" b="0" dirty="0">
              <a:effectLst/>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Motivation</a:t>
            </a:r>
          </a:p>
        </p:txBody>
      </p:sp>
      <p:sp>
        <p:nvSpPr>
          <p:cNvPr id="9" name="TextBox 8">
            <a:extLst>
              <a:ext uri="{FF2B5EF4-FFF2-40B4-BE49-F238E27FC236}">
                <a16:creationId xmlns:a16="http://schemas.microsoft.com/office/drawing/2014/main" id="{24064D5A-2C67-D880-FCC0-85224FAB1A6A}"/>
              </a:ext>
            </a:extLst>
          </p:cNvPr>
          <p:cNvSpPr txBox="1"/>
          <p:nvPr/>
        </p:nvSpPr>
        <p:spPr>
          <a:xfrm>
            <a:off x="3017225" y="6461103"/>
            <a:ext cx="4938118" cy="338554"/>
          </a:xfrm>
          <a:prstGeom prst="rect">
            <a:avLst/>
          </a:prstGeom>
          <a:noFill/>
        </p:spPr>
        <p:txBody>
          <a:bodyPr wrap="square">
            <a:spAutoFit/>
          </a:bodyPr>
          <a:lstStyle/>
          <a:p>
            <a:pPr algn="ctr"/>
            <a:r>
              <a:rPr lang="en-US" sz="1600" dirty="0">
                <a:latin typeface="Arial" panose="020B0604020202020204" pitchFamily="34" charset="0"/>
                <a:cs typeface="Arial" panose="020B0604020202020204" pitchFamily="34" charset="0"/>
              </a:rPr>
              <a:t>Driscoll, J. F. </a:t>
            </a:r>
            <a:r>
              <a:rPr lang="en-US" sz="1600" b="0" i="1" dirty="0" err="1">
                <a:effectLst/>
                <a:latin typeface="Arial" panose="020B0604020202020204" pitchFamily="34" charset="0"/>
                <a:cs typeface="Arial" panose="020B0604020202020204" pitchFamily="34" charset="0"/>
              </a:rPr>
              <a:t>Progr</a:t>
            </a:r>
            <a:r>
              <a:rPr lang="en-US" sz="1600" b="0" i="1" dirty="0">
                <a:effectLst/>
                <a:latin typeface="Arial" panose="020B0604020202020204" pitchFamily="34" charset="0"/>
                <a:cs typeface="Arial" panose="020B0604020202020204" pitchFamily="34" charset="0"/>
              </a:rPr>
              <a:t>. Energy Combust. Sci.</a:t>
            </a:r>
            <a:r>
              <a:rPr lang="en-US" sz="1600" b="0" i="0" dirty="0">
                <a:effectLst/>
                <a:latin typeface="Arial" panose="020B0604020202020204" pitchFamily="34" charset="0"/>
                <a:cs typeface="Arial" panose="020B0604020202020204" pitchFamily="34" charset="0"/>
              </a:rPr>
              <a:t>, 2008.</a:t>
            </a:r>
            <a:endParaRPr lang="en-US" sz="16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0C9AE896-1D82-252D-5AD7-7593CD268A1F}"/>
              </a:ext>
            </a:extLst>
          </p:cNvPr>
          <p:cNvSpPr txBox="1"/>
          <p:nvPr/>
        </p:nvSpPr>
        <p:spPr>
          <a:xfrm>
            <a:off x="7745281" y="6447249"/>
            <a:ext cx="3361764" cy="338554"/>
          </a:xfrm>
          <a:prstGeom prst="rect">
            <a:avLst/>
          </a:prstGeom>
          <a:noFill/>
        </p:spPr>
        <p:txBody>
          <a:bodyPr wrap="square">
            <a:spAutoFit/>
          </a:bodyPr>
          <a:lstStyle/>
          <a:p>
            <a:pPr algn="ctr"/>
            <a:r>
              <a:rPr lang="en-US" sz="1600" dirty="0" err="1">
                <a:latin typeface="Arial" panose="020B0604020202020204" pitchFamily="34" charset="0"/>
                <a:cs typeface="Arial" panose="020B0604020202020204" pitchFamily="34" charset="0"/>
              </a:rPr>
              <a:t>Deskos</a:t>
            </a:r>
            <a:r>
              <a:rPr lang="en-US" sz="1600" dirty="0">
                <a:latin typeface="Arial" panose="020B0604020202020204" pitchFamily="34" charset="0"/>
                <a:cs typeface="Arial" panose="020B0604020202020204" pitchFamily="34" charset="0"/>
              </a:rPr>
              <a:t> et al. </a:t>
            </a:r>
            <a:r>
              <a:rPr lang="en-US" sz="1600" b="0" i="1" u="none" strike="noStrike" baseline="0" dirty="0">
                <a:latin typeface="Arial" panose="020B0604020202020204" pitchFamily="34" charset="0"/>
                <a:cs typeface="Arial" panose="020B0604020202020204" pitchFamily="34" charset="0"/>
              </a:rPr>
              <a:t>J. Atmos. Sci.</a:t>
            </a:r>
            <a:r>
              <a:rPr lang="en-US" sz="1600" b="0" i="0" u="none" strike="noStrike" baseline="0" dirty="0">
                <a:latin typeface="Arial" panose="020B0604020202020204" pitchFamily="34" charset="0"/>
                <a:cs typeface="Arial" panose="020B0604020202020204" pitchFamily="34" charset="0"/>
              </a:rPr>
              <a:t>, 2021.</a:t>
            </a:r>
            <a:endParaRPr lang="en-US" sz="1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FA535B16-6346-9B26-C921-5897ED56E9D5}"/>
              </a:ext>
            </a:extLst>
          </p:cNvPr>
          <p:cNvPicPr>
            <a:picLocks noChangeAspect="1"/>
          </p:cNvPicPr>
          <p:nvPr/>
        </p:nvPicPr>
        <p:blipFill rotWithShape="1">
          <a:blip r:embed="rId4"/>
          <a:srcRect l="23235" t="1348" r="28090" b="1348"/>
          <a:stretch/>
        </p:blipFill>
        <p:spPr>
          <a:xfrm rot="16200000">
            <a:off x="1830630" y="2901664"/>
            <a:ext cx="1707228" cy="4366706"/>
          </a:xfrm>
          <a:prstGeom prst="rect">
            <a:avLst/>
          </a:prstGeom>
        </p:spPr>
      </p:pic>
      <p:pic>
        <p:nvPicPr>
          <p:cNvPr id="10" name="Picture 9">
            <a:extLst>
              <a:ext uri="{FF2B5EF4-FFF2-40B4-BE49-F238E27FC236}">
                <a16:creationId xmlns:a16="http://schemas.microsoft.com/office/drawing/2014/main" id="{D12CE926-ABE5-9E5C-2037-19C6AE45AF81}"/>
              </a:ext>
            </a:extLst>
          </p:cNvPr>
          <p:cNvPicPr>
            <a:picLocks noChangeAspect="1"/>
          </p:cNvPicPr>
          <p:nvPr/>
        </p:nvPicPr>
        <p:blipFill>
          <a:blip r:embed="rId5"/>
          <a:stretch>
            <a:fillRect/>
          </a:stretch>
        </p:blipFill>
        <p:spPr>
          <a:xfrm>
            <a:off x="7726266" y="3911406"/>
            <a:ext cx="3999769" cy="2377440"/>
          </a:xfrm>
          <a:prstGeom prst="rect">
            <a:avLst/>
          </a:prstGeom>
        </p:spPr>
      </p:pic>
      <p:grpSp>
        <p:nvGrpSpPr>
          <p:cNvPr id="14" name="Group 13">
            <a:extLst>
              <a:ext uri="{FF2B5EF4-FFF2-40B4-BE49-F238E27FC236}">
                <a16:creationId xmlns:a16="http://schemas.microsoft.com/office/drawing/2014/main" id="{FA97FD0B-A655-635D-CE4D-F520E7651101}"/>
              </a:ext>
            </a:extLst>
          </p:cNvPr>
          <p:cNvGrpSpPr>
            <a:grpSpLocks noChangeAspect="1"/>
          </p:cNvGrpSpPr>
          <p:nvPr/>
        </p:nvGrpSpPr>
        <p:grpSpPr>
          <a:xfrm>
            <a:off x="5584898" y="3911406"/>
            <a:ext cx="1567503" cy="2103120"/>
            <a:chOff x="6995832" y="320386"/>
            <a:chExt cx="1777813" cy="2385289"/>
          </a:xfrm>
        </p:grpSpPr>
        <p:pic>
          <p:nvPicPr>
            <p:cNvPr id="12" name="Picture 2">
              <a:extLst>
                <a:ext uri="{FF2B5EF4-FFF2-40B4-BE49-F238E27FC236}">
                  <a16:creationId xmlns:a16="http://schemas.microsoft.com/office/drawing/2014/main" id="{374E7F76-19FB-A8D5-5BE9-92B9B7569FB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8532" b="49316"/>
            <a:stretch/>
          </p:blipFill>
          <p:spPr bwMode="auto">
            <a:xfrm>
              <a:off x="6995832" y="320386"/>
              <a:ext cx="1777813" cy="238528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D323C34-8575-6079-18F5-8BCA82A7910D}"/>
                </a:ext>
              </a:extLst>
            </p:cNvPr>
            <p:cNvSpPr/>
            <p:nvPr/>
          </p:nvSpPr>
          <p:spPr>
            <a:xfrm>
              <a:off x="6995832" y="320386"/>
              <a:ext cx="158003" cy="15474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9" name="TextBox 18">
            <a:extLst>
              <a:ext uri="{FF2B5EF4-FFF2-40B4-BE49-F238E27FC236}">
                <a16:creationId xmlns:a16="http://schemas.microsoft.com/office/drawing/2014/main" id="{867CC1A9-A1F2-FDA2-4ECD-0FB97978D91B}"/>
              </a:ext>
            </a:extLst>
          </p:cNvPr>
          <p:cNvSpPr txBox="1"/>
          <p:nvPr/>
        </p:nvSpPr>
        <p:spPr>
          <a:xfrm>
            <a:off x="0" y="6473070"/>
            <a:ext cx="3287095"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Law et al. </a:t>
            </a:r>
            <a:r>
              <a:rPr lang="en-US" sz="1600" i="1" dirty="0">
                <a:latin typeface="Arial" panose="020B0604020202020204" pitchFamily="34" charset="0"/>
                <a:cs typeface="Arial" panose="020B0604020202020204" pitchFamily="34" charset="0"/>
              </a:rPr>
              <a:t>Three faces of a flame</a:t>
            </a:r>
            <a:r>
              <a:rPr lang="en-US" sz="1600" dirty="0">
                <a:latin typeface="Arial" panose="020B0604020202020204" pitchFamily="34" charset="0"/>
                <a:cs typeface="Arial" panose="020B0604020202020204" pitchFamily="34" charset="0"/>
              </a:rPr>
              <a:t>.</a:t>
            </a:r>
          </a:p>
        </p:txBody>
      </p:sp>
      <p:sp>
        <p:nvSpPr>
          <p:cNvPr id="2" name="Slide Number Placeholder 1">
            <a:extLst>
              <a:ext uri="{FF2B5EF4-FFF2-40B4-BE49-F238E27FC236}">
                <a16:creationId xmlns:a16="http://schemas.microsoft.com/office/drawing/2014/main" id="{46DFE026-89D8-1B2D-46EE-01FBA7D5AD54}"/>
              </a:ext>
            </a:extLst>
          </p:cNvPr>
          <p:cNvSpPr>
            <a:spLocks noGrp="1"/>
          </p:cNvSpPr>
          <p:nvPr>
            <p:ph type="sldNum" sz="quarter" idx="12"/>
          </p:nvPr>
        </p:nvSpPr>
        <p:spPr/>
        <p:txBody>
          <a:bodyPr/>
          <a:lstStyle/>
          <a:p>
            <a:fld id="{FA58184E-77CD-4E0A-BF1E-CE73C5F911F5}" type="slidenum">
              <a:rPr lang="en-US" smtClean="0"/>
              <a:t>2</a:t>
            </a:fld>
            <a:endParaRPr lang="en-US"/>
          </a:p>
        </p:txBody>
      </p:sp>
    </p:spTree>
    <p:extLst>
      <p:ext uri="{BB962C8B-B14F-4D97-AF65-F5344CB8AC3E}">
        <p14:creationId xmlns:p14="http://schemas.microsoft.com/office/powerpoint/2010/main" val="2595894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Cylindrical Wave Equation</a:t>
            </a:r>
          </a:p>
        </p:txBody>
      </p:sp>
      <p:pic>
        <p:nvPicPr>
          <p:cNvPr id="17" name="Picture 16">
            <a:extLst>
              <a:ext uri="{FF2B5EF4-FFF2-40B4-BE49-F238E27FC236}">
                <a16:creationId xmlns:a16="http://schemas.microsoft.com/office/drawing/2014/main" id="{6D2C32FA-376D-24BA-D7B8-66D5D21C9A11}"/>
              </a:ext>
            </a:extLst>
          </p:cNvPr>
          <p:cNvPicPr>
            <a:picLocks noChangeAspect="1"/>
          </p:cNvPicPr>
          <p:nvPr/>
        </p:nvPicPr>
        <p:blipFill>
          <a:blip r:embed="rId3"/>
          <a:stretch>
            <a:fillRect/>
          </a:stretch>
        </p:blipFill>
        <p:spPr>
          <a:xfrm>
            <a:off x="111324" y="1828110"/>
            <a:ext cx="2017961" cy="1973584"/>
          </a:xfrm>
          <a:prstGeom prst="rect">
            <a:avLst/>
          </a:prstGeom>
        </p:spPr>
      </p:pic>
      <p:grpSp>
        <p:nvGrpSpPr>
          <p:cNvPr id="50" name="Group 49">
            <a:extLst>
              <a:ext uri="{FF2B5EF4-FFF2-40B4-BE49-F238E27FC236}">
                <a16:creationId xmlns:a16="http://schemas.microsoft.com/office/drawing/2014/main" id="{ACC2390E-BC9E-3C03-3E96-70CB9FA2ED0E}"/>
              </a:ext>
            </a:extLst>
          </p:cNvPr>
          <p:cNvGrpSpPr>
            <a:grpSpLocks noChangeAspect="1"/>
          </p:cNvGrpSpPr>
          <p:nvPr/>
        </p:nvGrpSpPr>
        <p:grpSpPr>
          <a:xfrm>
            <a:off x="2498302" y="2029316"/>
            <a:ext cx="1710875" cy="1280160"/>
            <a:chOff x="57624" y="4227552"/>
            <a:chExt cx="2363549" cy="1768521"/>
          </a:xfrm>
        </p:grpSpPr>
        <p:pic>
          <p:nvPicPr>
            <p:cNvPr id="23" name="Picture 22">
              <a:extLst>
                <a:ext uri="{FF2B5EF4-FFF2-40B4-BE49-F238E27FC236}">
                  <a16:creationId xmlns:a16="http://schemas.microsoft.com/office/drawing/2014/main" id="{90BA2A0E-F130-523F-2E52-9894C63C78EF}"/>
                </a:ext>
              </a:extLst>
            </p:cNvPr>
            <p:cNvPicPr>
              <a:picLocks noChangeAspect="1"/>
            </p:cNvPicPr>
            <p:nvPr/>
          </p:nvPicPr>
          <p:blipFill>
            <a:blip r:embed="rId4"/>
            <a:stretch>
              <a:fillRect/>
            </a:stretch>
          </p:blipFill>
          <p:spPr>
            <a:xfrm>
              <a:off x="57624" y="5104429"/>
              <a:ext cx="1856446" cy="411480"/>
            </a:xfrm>
            <a:prstGeom prst="rect">
              <a:avLst/>
            </a:prstGeom>
          </p:spPr>
        </p:pic>
        <p:pic>
          <p:nvPicPr>
            <p:cNvPr id="27" name="Picture 26">
              <a:extLst>
                <a:ext uri="{FF2B5EF4-FFF2-40B4-BE49-F238E27FC236}">
                  <a16:creationId xmlns:a16="http://schemas.microsoft.com/office/drawing/2014/main" id="{586FDDBD-BDFC-8E9E-1473-DED1F026E726}"/>
                </a:ext>
              </a:extLst>
            </p:cNvPr>
            <p:cNvPicPr>
              <a:picLocks noChangeAspect="1"/>
            </p:cNvPicPr>
            <p:nvPr/>
          </p:nvPicPr>
          <p:blipFill>
            <a:blip r:embed="rId5"/>
            <a:stretch>
              <a:fillRect/>
            </a:stretch>
          </p:blipFill>
          <p:spPr>
            <a:xfrm>
              <a:off x="167831" y="5538874"/>
              <a:ext cx="2253342" cy="457199"/>
            </a:xfrm>
            <a:prstGeom prst="rect">
              <a:avLst/>
            </a:prstGeom>
          </p:spPr>
        </p:pic>
        <p:pic>
          <p:nvPicPr>
            <p:cNvPr id="30" name="Picture 29">
              <a:extLst>
                <a:ext uri="{FF2B5EF4-FFF2-40B4-BE49-F238E27FC236}">
                  <a16:creationId xmlns:a16="http://schemas.microsoft.com/office/drawing/2014/main" id="{73069F1E-10C5-3EDA-98A0-33EE3C2B470E}"/>
                </a:ext>
              </a:extLst>
            </p:cNvPr>
            <p:cNvPicPr>
              <a:picLocks noChangeAspect="1"/>
            </p:cNvPicPr>
            <p:nvPr/>
          </p:nvPicPr>
          <p:blipFill>
            <a:blip r:embed="rId6"/>
            <a:stretch>
              <a:fillRect/>
            </a:stretch>
          </p:blipFill>
          <p:spPr>
            <a:xfrm>
              <a:off x="107576" y="4696959"/>
              <a:ext cx="1738613" cy="365760"/>
            </a:xfrm>
            <a:prstGeom prst="rect">
              <a:avLst/>
            </a:prstGeom>
          </p:spPr>
        </p:pic>
        <p:grpSp>
          <p:nvGrpSpPr>
            <p:cNvPr id="49" name="Group 48">
              <a:extLst>
                <a:ext uri="{FF2B5EF4-FFF2-40B4-BE49-F238E27FC236}">
                  <a16:creationId xmlns:a16="http://schemas.microsoft.com/office/drawing/2014/main" id="{DD1E9387-1B66-35F2-9C7F-3768F98FC0BF}"/>
                </a:ext>
              </a:extLst>
            </p:cNvPr>
            <p:cNvGrpSpPr>
              <a:grpSpLocks noChangeAspect="1"/>
            </p:cNvGrpSpPr>
            <p:nvPr/>
          </p:nvGrpSpPr>
          <p:grpSpPr>
            <a:xfrm>
              <a:off x="68105" y="4227552"/>
              <a:ext cx="1783158" cy="457200"/>
              <a:chOff x="68104" y="4227552"/>
              <a:chExt cx="3216650" cy="824746"/>
            </a:xfrm>
          </p:grpSpPr>
          <p:pic>
            <p:nvPicPr>
              <p:cNvPr id="32" name="Picture 31">
                <a:extLst>
                  <a:ext uri="{FF2B5EF4-FFF2-40B4-BE49-F238E27FC236}">
                    <a16:creationId xmlns:a16="http://schemas.microsoft.com/office/drawing/2014/main" id="{58EC5DFC-8B00-BFC7-8E26-BE7F842C8523}"/>
                  </a:ext>
                </a:extLst>
              </p:cNvPr>
              <p:cNvPicPr>
                <a:picLocks noChangeAspect="1"/>
              </p:cNvPicPr>
              <p:nvPr/>
            </p:nvPicPr>
            <p:blipFill>
              <a:blip r:embed="rId7"/>
              <a:stretch>
                <a:fillRect/>
              </a:stretch>
            </p:blipFill>
            <p:spPr>
              <a:xfrm>
                <a:off x="1408329" y="4227552"/>
                <a:ext cx="1876425" cy="771525"/>
              </a:xfrm>
              <a:prstGeom prst="rect">
                <a:avLst/>
              </a:prstGeom>
            </p:spPr>
          </p:pic>
          <p:pic>
            <p:nvPicPr>
              <p:cNvPr id="34" name="Picture 33">
                <a:extLst>
                  <a:ext uri="{FF2B5EF4-FFF2-40B4-BE49-F238E27FC236}">
                    <a16:creationId xmlns:a16="http://schemas.microsoft.com/office/drawing/2014/main" id="{DC7952F2-9E22-21A8-64E2-DBF542B93CB3}"/>
                  </a:ext>
                </a:extLst>
              </p:cNvPr>
              <p:cNvPicPr>
                <a:picLocks noChangeAspect="1"/>
              </p:cNvPicPr>
              <p:nvPr/>
            </p:nvPicPr>
            <p:blipFill>
              <a:blip r:embed="rId8"/>
              <a:stretch>
                <a:fillRect/>
              </a:stretch>
            </p:blipFill>
            <p:spPr>
              <a:xfrm>
                <a:off x="68104" y="4347448"/>
                <a:ext cx="1295400" cy="704850"/>
              </a:xfrm>
              <a:prstGeom prst="rect">
                <a:avLst/>
              </a:prstGeom>
            </p:spPr>
          </p:pic>
        </p:grpSp>
      </p:grpSp>
      <p:pic>
        <p:nvPicPr>
          <p:cNvPr id="38" name="Picture 37">
            <a:extLst>
              <a:ext uri="{FF2B5EF4-FFF2-40B4-BE49-F238E27FC236}">
                <a16:creationId xmlns:a16="http://schemas.microsoft.com/office/drawing/2014/main" id="{C676937C-826B-EC04-24F5-1872C005791C}"/>
              </a:ext>
            </a:extLst>
          </p:cNvPr>
          <p:cNvPicPr>
            <a:picLocks noChangeAspect="1"/>
          </p:cNvPicPr>
          <p:nvPr/>
        </p:nvPicPr>
        <p:blipFill>
          <a:blip r:embed="rId9"/>
          <a:stretch>
            <a:fillRect/>
          </a:stretch>
        </p:blipFill>
        <p:spPr>
          <a:xfrm>
            <a:off x="9520745" y="2097792"/>
            <a:ext cx="2292990" cy="1207008"/>
          </a:xfrm>
          <a:prstGeom prst="rect">
            <a:avLst/>
          </a:prstGeom>
        </p:spPr>
      </p:pic>
      <p:pic>
        <p:nvPicPr>
          <p:cNvPr id="42" name="Picture 41">
            <a:extLst>
              <a:ext uri="{FF2B5EF4-FFF2-40B4-BE49-F238E27FC236}">
                <a16:creationId xmlns:a16="http://schemas.microsoft.com/office/drawing/2014/main" id="{05253434-C220-EF27-620E-69DDE71D7DCA}"/>
              </a:ext>
            </a:extLst>
          </p:cNvPr>
          <p:cNvPicPr>
            <a:picLocks noChangeAspect="1"/>
          </p:cNvPicPr>
          <p:nvPr/>
        </p:nvPicPr>
        <p:blipFill>
          <a:blip r:embed="rId10"/>
          <a:stretch>
            <a:fillRect/>
          </a:stretch>
        </p:blipFill>
        <p:spPr>
          <a:xfrm>
            <a:off x="4635080" y="4237628"/>
            <a:ext cx="5387179" cy="822960"/>
          </a:xfrm>
          <a:prstGeom prst="rect">
            <a:avLst/>
          </a:prstGeom>
          <a:ln w="12700">
            <a:solidFill>
              <a:srgbClr val="FF0000"/>
            </a:solidFill>
          </a:ln>
        </p:spPr>
      </p:pic>
      <p:sp>
        <p:nvSpPr>
          <p:cNvPr id="44" name="TextBox 43">
            <a:extLst>
              <a:ext uri="{FF2B5EF4-FFF2-40B4-BE49-F238E27FC236}">
                <a16:creationId xmlns:a16="http://schemas.microsoft.com/office/drawing/2014/main" id="{DB9C5E36-F9CB-E757-BF83-63C27A6D75FC}"/>
              </a:ext>
            </a:extLst>
          </p:cNvPr>
          <p:cNvSpPr txBox="1"/>
          <p:nvPr/>
        </p:nvSpPr>
        <p:spPr>
          <a:xfrm>
            <a:off x="416298" y="1365245"/>
            <a:ext cx="11291608"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For circularly propagating waves, it is useful to project the wave equation in cylindrical coordinates.</a:t>
            </a:r>
          </a:p>
        </p:txBody>
      </p:sp>
      <p:grpSp>
        <p:nvGrpSpPr>
          <p:cNvPr id="48" name="Group 47">
            <a:extLst>
              <a:ext uri="{FF2B5EF4-FFF2-40B4-BE49-F238E27FC236}">
                <a16:creationId xmlns:a16="http://schemas.microsoft.com/office/drawing/2014/main" id="{11264903-9C3B-D05F-5111-46C9ED44F5DC}"/>
              </a:ext>
            </a:extLst>
          </p:cNvPr>
          <p:cNvGrpSpPr>
            <a:grpSpLocks noChangeAspect="1"/>
          </p:cNvGrpSpPr>
          <p:nvPr/>
        </p:nvGrpSpPr>
        <p:grpSpPr>
          <a:xfrm>
            <a:off x="5255265" y="3462925"/>
            <a:ext cx="3507984" cy="678496"/>
            <a:chOff x="2135843" y="3558021"/>
            <a:chExt cx="3507984" cy="678496"/>
          </a:xfrm>
        </p:grpSpPr>
        <p:pic>
          <p:nvPicPr>
            <p:cNvPr id="40" name="Picture 39">
              <a:extLst>
                <a:ext uri="{FF2B5EF4-FFF2-40B4-BE49-F238E27FC236}">
                  <a16:creationId xmlns:a16="http://schemas.microsoft.com/office/drawing/2014/main" id="{8C927785-1227-5596-9C53-8F9BCED7E1E0}"/>
                </a:ext>
              </a:extLst>
            </p:cNvPr>
            <p:cNvPicPr>
              <a:picLocks noChangeAspect="1"/>
            </p:cNvPicPr>
            <p:nvPr/>
          </p:nvPicPr>
          <p:blipFill rotWithShape="1">
            <a:blip r:embed="rId11"/>
            <a:srcRect r="85712"/>
            <a:stretch/>
          </p:blipFill>
          <p:spPr>
            <a:xfrm>
              <a:off x="2135843" y="3567714"/>
              <a:ext cx="877653" cy="668803"/>
            </a:xfrm>
            <a:prstGeom prst="rect">
              <a:avLst/>
            </a:prstGeom>
          </p:spPr>
        </p:pic>
        <p:pic>
          <p:nvPicPr>
            <p:cNvPr id="46" name="Picture 45">
              <a:extLst>
                <a:ext uri="{FF2B5EF4-FFF2-40B4-BE49-F238E27FC236}">
                  <a16:creationId xmlns:a16="http://schemas.microsoft.com/office/drawing/2014/main" id="{30B666D1-1523-9924-D65A-A21D4973A4A6}"/>
                </a:ext>
              </a:extLst>
            </p:cNvPr>
            <p:cNvPicPr>
              <a:picLocks noChangeAspect="1"/>
            </p:cNvPicPr>
            <p:nvPr/>
          </p:nvPicPr>
          <p:blipFill rotWithShape="1">
            <a:blip r:embed="rId11"/>
            <a:srcRect l="53289"/>
            <a:stretch/>
          </p:blipFill>
          <p:spPr>
            <a:xfrm>
              <a:off x="2774670" y="3558749"/>
              <a:ext cx="2869157" cy="668803"/>
            </a:xfrm>
            <a:prstGeom prst="rect">
              <a:avLst/>
            </a:prstGeom>
          </p:spPr>
        </p:pic>
        <p:pic>
          <p:nvPicPr>
            <p:cNvPr id="47" name="Picture 46">
              <a:extLst>
                <a:ext uri="{FF2B5EF4-FFF2-40B4-BE49-F238E27FC236}">
                  <a16:creationId xmlns:a16="http://schemas.microsoft.com/office/drawing/2014/main" id="{5420FDD0-297E-B1BB-C533-69A8810ABDAE}"/>
                </a:ext>
              </a:extLst>
            </p:cNvPr>
            <p:cNvPicPr>
              <a:picLocks noChangeAspect="1"/>
            </p:cNvPicPr>
            <p:nvPr/>
          </p:nvPicPr>
          <p:blipFill rotWithShape="1">
            <a:blip r:embed="rId11"/>
            <a:srcRect l="7845" r="86627"/>
            <a:stretch/>
          </p:blipFill>
          <p:spPr>
            <a:xfrm>
              <a:off x="2493984" y="3558021"/>
              <a:ext cx="339538" cy="668803"/>
            </a:xfrm>
            <a:prstGeom prst="rect">
              <a:avLst/>
            </a:prstGeom>
          </p:spPr>
        </p:pic>
      </p:grpSp>
      <p:grpSp>
        <p:nvGrpSpPr>
          <p:cNvPr id="52" name="Group 51">
            <a:extLst>
              <a:ext uri="{FF2B5EF4-FFF2-40B4-BE49-F238E27FC236}">
                <a16:creationId xmlns:a16="http://schemas.microsoft.com/office/drawing/2014/main" id="{3FF654FA-2EBB-B026-0B2F-99951E2DBBCB}"/>
              </a:ext>
            </a:extLst>
          </p:cNvPr>
          <p:cNvGrpSpPr>
            <a:grpSpLocks noChangeAspect="1"/>
          </p:cNvGrpSpPr>
          <p:nvPr/>
        </p:nvGrpSpPr>
        <p:grpSpPr>
          <a:xfrm>
            <a:off x="5079945" y="2075625"/>
            <a:ext cx="3598368" cy="1292315"/>
            <a:chOff x="2821252" y="4396647"/>
            <a:chExt cx="3598368" cy="1292315"/>
          </a:xfrm>
        </p:grpSpPr>
        <p:pic>
          <p:nvPicPr>
            <p:cNvPr id="36" name="Picture 35">
              <a:extLst>
                <a:ext uri="{FF2B5EF4-FFF2-40B4-BE49-F238E27FC236}">
                  <a16:creationId xmlns:a16="http://schemas.microsoft.com/office/drawing/2014/main" id="{24834EAB-C2B5-7616-C80C-AB0EE34E8B67}"/>
                </a:ext>
              </a:extLst>
            </p:cNvPr>
            <p:cNvPicPr>
              <a:picLocks noChangeAspect="1"/>
            </p:cNvPicPr>
            <p:nvPr/>
          </p:nvPicPr>
          <p:blipFill rotWithShape="1">
            <a:blip r:embed="rId12"/>
            <a:srcRect r="54093"/>
            <a:stretch/>
          </p:blipFill>
          <p:spPr>
            <a:xfrm>
              <a:off x="2821252" y="4396647"/>
              <a:ext cx="1822466" cy="1292315"/>
            </a:xfrm>
            <a:prstGeom prst="rect">
              <a:avLst/>
            </a:prstGeom>
          </p:spPr>
        </p:pic>
        <p:pic>
          <p:nvPicPr>
            <p:cNvPr id="51" name="Picture 50">
              <a:extLst>
                <a:ext uri="{FF2B5EF4-FFF2-40B4-BE49-F238E27FC236}">
                  <a16:creationId xmlns:a16="http://schemas.microsoft.com/office/drawing/2014/main" id="{5CD9429B-8198-C6C7-FA72-D66C50093E02}"/>
                </a:ext>
              </a:extLst>
            </p:cNvPr>
            <p:cNvPicPr>
              <a:picLocks noChangeAspect="1"/>
            </p:cNvPicPr>
            <p:nvPr/>
          </p:nvPicPr>
          <p:blipFill rotWithShape="1">
            <a:blip r:embed="rId12"/>
            <a:srcRect l="55910"/>
            <a:stretch/>
          </p:blipFill>
          <p:spPr>
            <a:xfrm>
              <a:off x="4669260" y="4396647"/>
              <a:ext cx="1750360" cy="1292315"/>
            </a:xfrm>
            <a:prstGeom prst="rect">
              <a:avLst/>
            </a:prstGeom>
          </p:spPr>
        </p:pic>
      </p:grpSp>
      <p:cxnSp>
        <p:nvCxnSpPr>
          <p:cNvPr id="3" name="Straight Arrow Connector 2">
            <a:extLst>
              <a:ext uri="{FF2B5EF4-FFF2-40B4-BE49-F238E27FC236}">
                <a16:creationId xmlns:a16="http://schemas.microsoft.com/office/drawing/2014/main" id="{4600286D-CB42-7904-4FDB-22D69B9907FD}"/>
              </a:ext>
            </a:extLst>
          </p:cNvPr>
          <p:cNvCxnSpPr/>
          <p:nvPr/>
        </p:nvCxnSpPr>
        <p:spPr>
          <a:xfrm>
            <a:off x="4209177" y="2664051"/>
            <a:ext cx="6400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12E17783-F2D2-A291-105F-96D7195AAC20}"/>
              </a:ext>
            </a:extLst>
          </p:cNvPr>
          <p:cNvCxnSpPr/>
          <p:nvPr/>
        </p:nvCxnSpPr>
        <p:spPr>
          <a:xfrm>
            <a:off x="8763249" y="2664050"/>
            <a:ext cx="6400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9F092E6-39F4-B3D6-08C6-3AB5262E68A3}"/>
                  </a:ext>
                </a:extLst>
              </p:cNvPr>
              <p:cNvSpPr txBox="1"/>
              <p:nvPr/>
            </p:nvSpPr>
            <p:spPr>
              <a:xfrm>
                <a:off x="457984" y="5233884"/>
                <a:ext cx="11734015" cy="1015663"/>
              </a:xfrm>
              <a:prstGeom prst="rect">
                <a:avLst/>
              </a:prstGeom>
              <a:noFill/>
            </p:spPr>
            <p:txBody>
              <a:bodyPr wrap="square">
                <a:spAutoFit/>
              </a:bodyPr>
              <a:lstStyle/>
              <a:p>
                <a:pPr algn="l"/>
                <a:r>
                  <a:rPr lang="en-US" sz="2000" b="0" i="0" u="none" strike="noStrike" baseline="0" dirty="0">
                    <a:solidFill>
                      <a:schemeClr val="tx1"/>
                    </a:solidFill>
                    <a:latin typeface="Arial" panose="020B0604020202020204" pitchFamily="34" charset="0"/>
                    <a:cs typeface="Arial" panose="020B0604020202020204" pitchFamily="34" charset="0"/>
                  </a:rPr>
                  <a:t>This remains a hyperbolic PDE, but with a singular point at the origin </a:t>
                </a:r>
                <a14:m>
                  <m:oMath xmlns:m="http://schemas.openxmlformats.org/officeDocument/2006/math">
                    <m:r>
                      <a:rPr lang="en-US" sz="2000" b="0" i="1" u="none" strike="noStrike" baseline="0" dirty="0" smtClean="0">
                        <a:solidFill>
                          <a:schemeClr val="tx1"/>
                        </a:solidFill>
                        <a:latin typeface="Cambria Math" panose="02040503050406030204" pitchFamily="18" charset="0"/>
                        <a:cs typeface="Arial" panose="020B0604020202020204" pitchFamily="34" charset="0"/>
                      </a:rPr>
                      <m:t>𝑟</m:t>
                    </m:r>
                    <m:r>
                      <a:rPr lang="en-US" sz="2000" b="0" i="1" u="none" strike="noStrike" baseline="0" dirty="0" smtClean="0">
                        <a:solidFill>
                          <a:schemeClr val="tx1"/>
                        </a:solidFill>
                        <a:latin typeface="Cambria Math" panose="02040503050406030204" pitchFamily="18" charset="0"/>
                        <a:cs typeface="Arial" panose="020B0604020202020204" pitchFamily="34" charset="0"/>
                      </a:rPr>
                      <m:t> = 0</m:t>
                    </m:r>
                  </m:oMath>
                </a14:m>
                <a:r>
                  <a:rPr lang="en-US" sz="2000" b="0" i="0" u="none" strike="noStrike" baseline="0" dirty="0">
                    <a:solidFill>
                      <a:schemeClr val="tx1"/>
                    </a:solidFill>
                    <a:latin typeface="Arial" panose="020B0604020202020204" pitchFamily="34" charset="0"/>
                    <a:cs typeface="Arial" panose="020B0604020202020204" pitchFamily="34" charset="0"/>
                  </a:rPr>
                  <a:t>. The study of surface deformation requires only plane-polar coordinates, so the </a:t>
                </a:r>
                <a14:m>
                  <m:oMath xmlns:m="http://schemas.openxmlformats.org/officeDocument/2006/math">
                    <m:sSup>
                      <m:sSupPr>
                        <m:ctrlPr>
                          <a:rPr lang="en-US" sz="2000" b="0" i="1" u="none" strike="noStrike" baseline="0" dirty="0" smtClean="0">
                            <a:solidFill>
                              <a:schemeClr val="tx1"/>
                            </a:solidFill>
                            <a:latin typeface="Cambria Math" panose="02040503050406030204" pitchFamily="18" charset="0"/>
                            <a:cs typeface="Arial" panose="020B0604020202020204" pitchFamily="34" charset="0"/>
                          </a:rPr>
                        </m:ctrlPr>
                      </m:sSupPr>
                      <m:e>
                        <m:r>
                          <a:rPr lang="en-US" sz="2000" b="0" i="1" u="none" strike="noStrike" baseline="0" dirty="0" smtClean="0">
                            <a:solidFill>
                              <a:schemeClr val="tx1"/>
                            </a:solidFill>
                            <a:latin typeface="Cambria Math" panose="02040503050406030204" pitchFamily="18" charset="0"/>
                            <a:cs typeface="Arial" panose="020B0604020202020204" pitchFamily="34" charset="0"/>
                          </a:rPr>
                          <m:t>𝜕</m:t>
                        </m:r>
                      </m:e>
                      <m:sup>
                        <m:r>
                          <a:rPr lang="en-US" sz="2000" b="0" i="1" u="none" strike="noStrike" baseline="0" dirty="0" smtClean="0">
                            <a:solidFill>
                              <a:schemeClr val="tx1"/>
                            </a:solidFill>
                            <a:latin typeface="Cambria Math" panose="02040503050406030204" pitchFamily="18" charset="0"/>
                            <a:cs typeface="Arial" panose="020B0604020202020204" pitchFamily="34" charset="0"/>
                          </a:rPr>
                          <m:t>2</m:t>
                        </m:r>
                      </m:sup>
                    </m:sSup>
                    <m:r>
                      <a:rPr lang="en-US" sz="2000" b="0" i="1" u="none" strike="noStrike" baseline="0" dirty="0" smtClean="0">
                        <a:solidFill>
                          <a:schemeClr val="tx1"/>
                        </a:solidFill>
                        <a:latin typeface="Cambria Math" panose="02040503050406030204" pitchFamily="18" charset="0"/>
                        <a:cs typeface="Arial" panose="020B0604020202020204" pitchFamily="34" charset="0"/>
                      </a:rPr>
                      <m:t>𝜑</m:t>
                    </m:r>
                    <m:r>
                      <a:rPr lang="en-US" sz="2000" b="0" i="1" u="none" strike="noStrike" baseline="0" dirty="0" smtClean="0">
                        <a:solidFill>
                          <a:schemeClr val="tx1"/>
                        </a:solidFill>
                        <a:latin typeface="Cambria Math" panose="02040503050406030204" pitchFamily="18" charset="0"/>
                        <a:cs typeface="Arial" panose="020B0604020202020204" pitchFamily="34" charset="0"/>
                      </a:rPr>
                      <m:t>/</m:t>
                    </m:r>
                    <m:r>
                      <a:rPr lang="en-US" sz="2000" b="0" i="1" u="none" strike="noStrike" baseline="0" dirty="0" smtClean="0">
                        <a:solidFill>
                          <a:schemeClr val="tx1"/>
                        </a:solidFill>
                        <a:latin typeface="Cambria Math" panose="02040503050406030204" pitchFamily="18" charset="0"/>
                        <a:cs typeface="Arial" panose="020B0604020202020204" pitchFamily="34" charset="0"/>
                      </a:rPr>
                      <m:t>𝜕</m:t>
                    </m:r>
                    <m:sSup>
                      <m:sSupPr>
                        <m:ctrlPr>
                          <a:rPr lang="en-US" sz="2000" b="0" i="1" u="none" strike="noStrike" baseline="0" dirty="0" smtClean="0">
                            <a:solidFill>
                              <a:schemeClr val="tx1"/>
                            </a:solidFill>
                            <a:latin typeface="Cambria Math" panose="02040503050406030204" pitchFamily="18" charset="0"/>
                            <a:cs typeface="Arial" panose="020B0604020202020204" pitchFamily="34" charset="0"/>
                          </a:rPr>
                        </m:ctrlPr>
                      </m:sSupPr>
                      <m:e>
                        <m:r>
                          <a:rPr lang="en-US" sz="2000" b="0" i="1" u="none" strike="noStrike" baseline="0" dirty="0" smtClean="0">
                            <a:solidFill>
                              <a:schemeClr val="tx1"/>
                            </a:solidFill>
                            <a:latin typeface="Cambria Math" panose="02040503050406030204" pitchFamily="18" charset="0"/>
                            <a:cs typeface="Arial" panose="020B0604020202020204" pitchFamily="34" charset="0"/>
                          </a:rPr>
                          <m:t>𝑧</m:t>
                        </m:r>
                      </m:e>
                      <m:sup>
                        <m:r>
                          <a:rPr lang="en-US" sz="2000" b="0" i="1" u="none" strike="noStrike" baseline="0" dirty="0" smtClean="0">
                            <a:solidFill>
                              <a:schemeClr val="tx1"/>
                            </a:solidFill>
                            <a:latin typeface="Cambria Math" panose="02040503050406030204" pitchFamily="18" charset="0"/>
                            <a:cs typeface="Arial" panose="020B0604020202020204" pitchFamily="34" charset="0"/>
                          </a:rPr>
                          <m:t>2</m:t>
                        </m:r>
                      </m:sup>
                    </m:sSup>
                    <m:r>
                      <a:rPr lang="en-US" sz="2000" b="0" i="1" u="none" strike="noStrike" baseline="0" dirty="0" smtClean="0">
                        <a:solidFill>
                          <a:schemeClr val="tx1"/>
                        </a:solidFill>
                        <a:latin typeface="Cambria Math" panose="02040503050406030204" pitchFamily="18" charset="0"/>
                        <a:cs typeface="Arial" panose="020B0604020202020204" pitchFamily="34" charset="0"/>
                      </a:rPr>
                      <m:t> </m:t>
                    </m:r>
                  </m:oMath>
                </a14:m>
                <a:r>
                  <a:rPr lang="en-US" sz="2000" b="0" i="0" u="none" strike="noStrike" baseline="0" dirty="0">
                    <a:solidFill>
                      <a:schemeClr val="tx1"/>
                    </a:solidFill>
                    <a:latin typeface="Arial" panose="020B0604020202020204" pitchFamily="34" charset="0"/>
                    <a:cs typeface="Arial" panose="020B0604020202020204" pitchFamily="34" charset="0"/>
                  </a:rPr>
                  <a:t>term may be neglected. We now seek an analytical solution to the 2-D equation, given well-posed boundary and initial conditions.</a:t>
                </a:r>
                <a:endParaRPr lang="en-US" sz="2000" dirty="0">
                  <a:solidFill>
                    <a:schemeClr val="tx1"/>
                  </a:solidFill>
                  <a:latin typeface="Arial" panose="020B0604020202020204" pitchFamily="34" charset="0"/>
                  <a:cs typeface="Arial" panose="020B0604020202020204" pitchFamily="34" charset="0"/>
                </a:endParaRPr>
              </a:p>
            </p:txBody>
          </p:sp>
        </mc:Choice>
        <mc:Fallback xmlns="">
          <p:sp>
            <p:nvSpPr>
              <p:cNvPr id="11" name="TextBox 10">
                <a:extLst>
                  <a:ext uri="{FF2B5EF4-FFF2-40B4-BE49-F238E27FC236}">
                    <a16:creationId xmlns:a16="http://schemas.microsoft.com/office/drawing/2014/main" id="{89F092E6-39F4-B3D6-08C6-3AB5262E68A3}"/>
                  </a:ext>
                </a:extLst>
              </p:cNvPr>
              <p:cNvSpPr txBox="1">
                <a:spLocks noRot="1" noChangeAspect="1" noMove="1" noResize="1" noEditPoints="1" noAdjustHandles="1" noChangeArrowheads="1" noChangeShapeType="1" noTextEdit="1"/>
              </p:cNvSpPr>
              <p:nvPr/>
            </p:nvSpPr>
            <p:spPr>
              <a:xfrm>
                <a:off x="457984" y="5233884"/>
                <a:ext cx="11734015" cy="1015663"/>
              </a:xfrm>
              <a:prstGeom prst="rect">
                <a:avLst/>
              </a:prstGeom>
              <a:blipFill>
                <a:blip r:embed="rId13"/>
                <a:stretch>
                  <a:fillRect l="-519" t="-3012" b="-10843"/>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256C2E5-6E0E-A3EE-C665-EB73A27B213B}"/>
              </a:ext>
            </a:extLst>
          </p:cNvPr>
          <p:cNvSpPr>
            <a:spLocks noGrp="1"/>
          </p:cNvSpPr>
          <p:nvPr>
            <p:ph type="sldNum" sz="quarter" idx="12"/>
          </p:nvPr>
        </p:nvSpPr>
        <p:spPr/>
        <p:txBody>
          <a:bodyPr/>
          <a:lstStyle/>
          <a:p>
            <a:fld id="{FA58184E-77CD-4E0A-BF1E-CE73C5F911F5}" type="slidenum">
              <a:rPr lang="en-US" smtClean="0"/>
              <a:t>20</a:t>
            </a:fld>
            <a:endParaRPr lang="en-US"/>
          </a:p>
        </p:txBody>
      </p:sp>
    </p:spTree>
    <p:extLst>
      <p:ext uri="{BB962C8B-B14F-4D97-AF65-F5344CB8AC3E}">
        <p14:creationId xmlns:p14="http://schemas.microsoft.com/office/powerpoint/2010/main" val="455073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Analytical Solution</a:t>
            </a:r>
          </a:p>
        </p:txBody>
      </p:sp>
      <p:sp>
        <p:nvSpPr>
          <p:cNvPr id="3" name="TextBox 2">
            <a:extLst>
              <a:ext uri="{FF2B5EF4-FFF2-40B4-BE49-F238E27FC236}">
                <a16:creationId xmlns:a16="http://schemas.microsoft.com/office/drawing/2014/main" id="{138CD525-7526-312C-2487-E69CCCF937BB}"/>
              </a:ext>
            </a:extLst>
          </p:cNvPr>
          <p:cNvSpPr txBox="1"/>
          <p:nvPr/>
        </p:nvSpPr>
        <p:spPr>
          <a:xfrm>
            <a:off x="100146" y="6451035"/>
            <a:ext cx="4534608" cy="338554"/>
          </a:xfrm>
          <a:prstGeom prst="rect">
            <a:avLst/>
          </a:prstGeom>
          <a:noFill/>
        </p:spPr>
        <p:txBody>
          <a:bodyPr wrap="square">
            <a:spAutoFit/>
          </a:bodyPr>
          <a:lstStyle/>
          <a:p>
            <a:r>
              <a:rPr lang="en-US" sz="1600" b="0" i="0" dirty="0">
                <a:effectLst/>
                <a:latin typeface="Arial" panose="020B0604020202020204" pitchFamily="34" charset="0"/>
                <a:cs typeface="Arial" panose="020B0604020202020204" pitchFamily="34" charset="0"/>
              </a:rPr>
              <a:t>See Appendix of project report for full derivation.</a:t>
            </a:r>
            <a:endParaRPr lang="en-US" sz="1600" dirty="0">
              <a:latin typeface="Arial" panose="020B0604020202020204" pitchFamily="34" charset="0"/>
              <a:cs typeface="Arial" panose="020B0604020202020204" pitchFamily="34" charset="0"/>
            </a:endParaRPr>
          </a:p>
        </p:txBody>
      </p:sp>
      <p:grpSp>
        <p:nvGrpSpPr>
          <p:cNvPr id="48" name="Group 47">
            <a:extLst>
              <a:ext uri="{FF2B5EF4-FFF2-40B4-BE49-F238E27FC236}">
                <a16:creationId xmlns:a16="http://schemas.microsoft.com/office/drawing/2014/main" id="{92EFFAE2-7866-D32E-107C-4EFE575F2A91}"/>
              </a:ext>
            </a:extLst>
          </p:cNvPr>
          <p:cNvGrpSpPr/>
          <p:nvPr/>
        </p:nvGrpSpPr>
        <p:grpSpPr>
          <a:xfrm>
            <a:off x="1205900" y="1686987"/>
            <a:ext cx="5598315" cy="685800"/>
            <a:chOff x="2945050" y="1586223"/>
            <a:chExt cx="5598315" cy="685800"/>
          </a:xfrm>
        </p:grpSpPr>
        <p:pic>
          <p:nvPicPr>
            <p:cNvPr id="23" name="Picture 22">
              <a:extLst>
                <a:ext uri="{FF2B5EF4-FFF2-40B4-BE49-F238E27FC236}">
                  <a16:creationId xmlns:a16="http://schemas.microsoft.com/office/drawing/2014/main" id="{5DAB0FDC-AA34-2798-AF80-98B9BA5CBC3E}"/>
                </a:ext>
              </a:extLst>
            </p:cNvPr>
            <p:cNvPicPr>
              <a:picLocks noChangeAspect="1"/>
            </p:cNvPicPr>
            <p:nvPr/>
          </p:nvPicPr>
          <p:blipFill>
            <a:blip r:embed="rId3"/>
            <a:stretch>
              <a:fillRect/>
            </a:stretch>
          </p:blipFill>
          <p:spPr>
            <a:xfrm>
              <a:off x="7562842" y="1586223"/>
              <a:ext cx="980523" cy="674844"/>
            </a:xfrm>
            <a:prstGeom prst="rect">
              <a:avLst/>
            </a:prstGeom>
          </p:spPr>
        </p:pic>
        <p:pic>
          <p:nvPicPr>
            <p:cNvPr id="27" name="Picture 26">
              <a:extLst>
                <a:ext uri="{FF2B5EF4-FFF2-40B4-BE49-F238E27FC236}">
                  <a16:creationId xmlns:a16="http://schemas.microsoft.com/office/drawing/2014/main" id="{3FD054CF-16AE-16AD-6D7C-705A9E40F46E}"/>
                </a:ext>
              </a:extLst>
            </p:cNvPr>
            <p:cNvPicPr>
              <a:picLocks noChangeAspect="1"/>
            </p:cNvPicPr>
            <p:nvPr/>
          </p:nvPicPr>
          <p:blipFill>
            <a:blip r:embed="rId4"/>
            <a:stretch>
              <a:fillRect/>
            </a:stretch>
          </p:blipFill>
          <p:spPr>
            <a:xfrm>
              <a:off x="5424448" y="1620987"/>
              <a:ext cx="2109304" cy="640080"/>
            </a:xfrm>
            <a:prstGeom prst="rect">
              <a:avLst/>
            </a:prstGeom>
          </p:spPr>
        </p:pic>
        <p:pic>
          <p:nvPicPr>
            <p:cNvPr id="32" name="Picture 31">
              <a:extLst>
                <a:ext uri="{FF2B5EF4-FFF2-40B4-BE49-F238E27FC236}">
                  <a16:creationId xmlns:a16="http://schemas.microsoft.com/office/drawing/2014/main" id="{5254697C-5521-08C0-C6F8-5E1B30AE67D8}"/>
                </a:ext>
              </a:extLst>
            </p:cNvPr>
            <p:cNvPicPr>
              <a:picLocks noChangeAspect="1"/>
            </p:cNvPicPr>
            <p:nvPr/>
          </p:nvPicPr>
          <p:blipFill>
            <a:blip r:embed="rId5"/>
            <a:stretch>
              <a:fillRect/>
            </a:stretch>
          </p:blipFill>
          <p:spPr>
            <a:xfrm>
              <a:off x="2945050" y="1586223"/>
              <a:ext cx="2450308" cy="685800"/>
            </a:xfrm>
            <a:prstGeom prst="rect">
              <a:avLst/>
            </a:prstGeom>
          </p:spPr>
        </p:pic>
      </p:grpSp>
      <p:pic>
        <p:nvPicPr>
          <p:cNvPr id="34" name="Picture 33">
            <a:extLst>
              <a:ext uri="{FF2B5EF4-FFF2-40B4-BE49-F238E27FC236}">
                <a16:creationId xmlns:a16="http://schemas.microsoft.com/office/drawing/2014/main" id="{A28EE3BB-0F87-3167-90F4-76D198983CD8}"/>
              </a:ext>
            </a:extLst>
          </p:cNvPr>
          <p:cNvPicPr>
            <a:picLocks noChangeAspect="1"/>
          </p:cNvPicPr>
          <p:nvPr/>
        </p:nvPicPr>
        <p:blipFill>
          <a:blip r:embed="rId6"/>
          <a:stretch>
            <a:fillRect/>
          </a:stretch>
        </p:blipFill>
        <p:spPr>
          <a:xfrm>
            <a:off x="7453246" y="2297850"/>
            <a:ext cx="1782575" cy="754798"/>
          </a:xfrm>
          <a:prstGeom prst="rect">
            <a:avLst/>
          </a:prstGeom>
        </p:spPr>
      </p:pic>
      <p:pic>
        <p:nvPicPr>
          <p:cNvPr id="36" name="Picture 35">
            <a:extLst>
              <a:ext uri="{FF2B5EF4-FFF2-40B4-BE49-F238E27FC236}">
                <a16:creationId xmlns:a16="http://schemas.microsoft.com/office/drawing/2014/main" id="{AE3F3BCF-D882-E54B-8372-B3631B941B0D}"/>
              </a:ext>
            </a:extLst>
          </p:cNvPr>
          <p:cNvPicPr>
            <a:picLocks noChangeAspect="1"/>
          </p:cNvPicPr>
          <p:nvPr/>
        </p:nvPicPr>
        <p:blipFill rotWithShape="1">
          <a:blip r:embed="rId7"/>
          <a:srcRect r="75116"/>
          <a:stretch/>
        </p:blipFill>
        <p:spPr>
          <a:xfrm>
            <a:off x="5808906" y="3440559"/>
            <a:ext cx="1542156" cy="502920"/>
          </a:xfrm>
          <a:prstGeom prst="rect">
            <a:avLst/>
          </a:prstGeom>
        </p:spPr>
      </p:pic>
      <p:pic>
        <p:nvPicPr>
          <p:cNvPr id="38" name="Picture 37">
            <a:extLst>
              <a:ext uri="{FF2B5EF4-FFF2-40B4-BE49-F238E27FC236}">
                <a16:creationId xmlns:a16="http://schemas.microsoft.com/office/drawing/2014/main" id="{558265BD-347A-3A31-2D43-AA6ABCC0C7D1}"/>
              </a:ext>
            </a:extLst>
          </p:cNvPr>
          <p:cNvPicPr>
            <a:picLocks noChangeAspect="1"/>
          </p:cNvPicPr>
          <p:nvPr/>
        </p:nvPicPr>
        <p:blipFill>
          <a:blip r:embed="rId8"/>
          <a:stretch>
            <a:fillRect/>
          </a:stretch>
        </p:blipFill>
        <p:spPr>
          <a:xfrm>
            <a:off x="7433719" y="3889869"/>
            <a:ext cx="3577858" cy="457200"/>
          </a:xfrm>
          <a:prstGeom prst="rect">
            <a:avLst/>
          </a:prstGeom>
        </p:spPr>
      </p:pic>
      <p:pic>
        <p:nvPicPr>
          <p:cNvPr id="40" name="Picture 39">
            <a:extLst>
              <a:ext uri="{FF2B5EF4-FFF2-40B4-BE49-F238E27FC236}">
                <a16:creationId xmlns:a16="http://schemas.microsoft.com/office/drawing/2014/main" id="{1E329EFB-B239-2B48-E0CA-78A8F5FB93A5}"/>
              </a:ext>
            </a:extLst>
          </p:cNvPr>
          <p:cNvPicPr>
            <a:picLocks noChangeAspect="1"/>
          </p:cNvPicPr>
          <p:nvPr/>
        </p:nvPicPr>
        <p:blipFill>
          <a:blip r:embed="rId9"/>
          <a:stretch>
            <a:fillRect/>
          </a:stretch>
        </p:blipFill>
        <p:spPr>
          <a:xfrm>
            <a:off x="6310214" y="4353074"/>
            <a:ext cx="3968714" cy="457200"/>
          </a:xfrm>
          <a:prstGeom prst="rect">
            <a:avLst/>
          </a:prstGeom>
        </p:spPr>
      </p:pic>
      <p:pic>
        <p:nvPicPr>
          <p:cNvPr id="42" name="Picture 41">
            <a:extLst>
              <a:ext uri="{FF2B5EF4-FFF2-40B4-BE49-F238E27FC236}">
                <a16:creationId xmlns:a16="http://schemas.microsoft.com/office/drawing/2014/main" id="{24B7A26C-1881-2792-D5AD-C6E71C1657AE}"/>
              </a:ext>
            </a:extLst>
          </p:cNvPr>
          <p:cNvPicPr>
            <a:picLocks noChangeAspect="1"/>
          </p:cNvPicPr>
          <p:nvPr/>
        </p:nvPicPr>
        <p:blipFill>
          <a:blip r:embed="rId10"/>
          <a:stretch>
            <a:fillRect/>
          </a:stretch>
        </p:blipFill>
        <p:spPr>
          <a:xfrm>
            <a:off x="732228" y="3361814"/>
            <a:ext cx="3888185" cy="548640"/>
          </a:xfrm>
          <a:prstGeom prst="rect">
            <a:avLst/>
          </a:prstGeom>
        </p:spPr>
      </p:pic>
      <p:pic>
        <p:nvPicPr>
          <p:cNvPr id="44" name="Picture 43">
            <a:extLst>
              <a:ext uri="{FF2B5EF4-FFF2-40B4-BE49-F238E27FC236}">
                <a16:creationId xmlns:a16="http://schemas.microsoft.com/office/drawing/2014/main" id="{24671DAB-B0F5-E24C-36BA-1DE570C397B3}"/>
              </a:ext>
            </a:extLst>
          </p:cNvPr>
          <p:cNvPicPr>
            <a:picLocks noChangeAspect="1"/>
          </p:cNvPicPr>
          <p:nvPr/>
        </p:nvPicPr>
        <p:blipFill>
          <a:blip r:embed="rId11"/>
          <a:stretch>
            <a:fillRect/>
          </a:stretch>
        </p:blipFill>
        <p:spPr>
          <a:xfrm>
            <a:off x="732228" y="4192617"/>
            <a:ext cx="3693356" cy="457200"/>
          </a:xfrm>
          <a:prstGeom prst="rect">
            <a:avLst/>
          </a:prstGeom>
        </p:spPr>
      </p:pic>
      <p:pic>
        <p:nvPicPr>
          <p:cNvPr id="46" name="Picture 45">
            <a:extLst>
              <a:ext uri="{FF2B5EF4-FFF2-40B4-BE49-F238E27FC236}">
                <a16:creationId xmlns:a16="http://schemas.microsoft.com/office/drawing/2014/main" id="{3C679AFD-C7E4-E0A8-64DF-9B7891C796C4}"/>
              </a:ext>
            </a:extLst>
          </p:cNvPr>
          <p:cNvPicPr>
            <a:picLocks noChangeAspect="1"/>
          </p:cNvPicPr>
          <p:nvPr/>
        </p:nvPicPr>
        <p:blipFill>
          <a:blip r:embed="rId12"/>
          <a:stretch>
            <a:fillRect/>
          </a:stretch>
        </p:blipFill>
        <p:spPr>
          <a:xfrm>
            <a:off x="2431054" y="5219869"/>
            <a:ext cx="7171765" cy="568841"/>
          </a:xfrm>
          <a:prstGeom prst="rect">
            <a:avLst/>
          </a:prstGeom>
          <a:ln w="12700">
            <a:solidFill>
              <a:srgbClr val="FF0000"/>
            </a:solidFill>
          </a:ln>
        </p:spPr>
      </p:pic>
      <p:sp>
        <p:nvSpPr>
          <p:cNvPr id="47" name="TextBox 46">
            <a:extLst>
              <a:ext uri="{FF2B5EF4-FFF2-40B4-BE49-F238E27FC236}">
                <a16:creationId xmlns:a16="http://schemas.microsoft.com/office/drawing/2014/main" id="{5B87961B-716D-075A-7640-3022D3142951}"/>
              </a:ext>
            </a:extLst>
          </p:cNvPr>
          <p:cNvSpPr txBox="1"/>
          <p:nvPr/>
        </p:nvSpPr>
        <p:spPr>
          <a:xfrm>
            <a:off x="1131669" y="1291757"/>
            <a:ext cx="3089307"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Separation of variables:</a:t>
            </a:r>
          </a:p>
        </p:txBody>
      </p:sp>
      <p:sp>
        <p:nvSpPr>
          <p:cNvPr id="49" name="TextBox 48">
            <a:extLst>
              <a:ext uri="{FF2B5EF4-FFF2-40B4-BE49-F238E27FC236}">
                <a16:creationId xmlns:a16="http://schemas.microsoft.com/office/drawing/2014/main" id="{9FF8EC59-0375-BEEA-CBF6-F129ED1008C6}"/>
              </a:ext>
            </a:extLst>
          </p:cNvPr>
          <p:cNvSpPr txBox="1"/>
          <p:nvPr/>
        </p:nvSpPr>
        <p:spPr>
          <a:xfrm>
            <a:off x="644353" y="3046787"/>
            <a:ext cx="279275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The Bessel Equation:</a:t>
            </a:r>
          </a:p>
        </p:txBody>
      </p:sp>
      <p:sp>
        <p:nvSpPr>
          <p:cNvPr id="50" name="TextBox 49">
            <a:extLst>
              <a:ext uri="{FF2B5EF4-FFF2-40B4-BE49-F238E27FC236}">
                <a16:creationId xmlns:a16="http://schemas.microsoft.com/office/drawing/2014/main" id="{80D91008-EC95-2685-BD1C-9A7E091B3235}"/>
              </a:ext>
            </a:extLst>
          </p:cNvPr>
          <p:cNvSpPr txBox="1"/>
          <p:nvPr/>
        </p:nvSpPr>
        <p:spPr>
          <a:xfrm>
            <a:off x="644353" y="3848200"/>
            <a:ext cx="401904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whose solution is the Bessel function:</a:t>
            </a:r>
          </a:p>
        </p:txBody>
      </p:sp>
      <p:cxnSp>
        <p:nvCxnSpPr>
          <p:cNvPr id="51" name="Straight Arrow Connector 50">
            <a:extLst>
              <a:ext uri="{FF2B5EF4-FFF2-40B4-BE49-F238E27FC236}">
                <a16:creationId xmlns:a16="http://schemas.microsoft.com/office/drawing/2014/main" id="{37D354B0-B150-0035-5750-F3ED68F5018E}"/>
              </a:ext>
            </a:extLst>
          </p:cNvPr>
          <p:cNvCxnSpPr>
            <a:cxnSpLocks/>
          </p:cNvCxnSpPr>
          <p:nvPr/>
        </p:nvCxnSpPr>
        <p:spPr>
          <a:xfrm flipH="1">
            <a:off x="3150007" y="2361831"/>
            <a:ext cx="1034706" cy="6658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E44BD81-B261-B0B4-96F9-CB935AD0663B}"/>
              </a:ext>
            </a:extLst>
          </p:cNvPr>
          <p:cNvCxnSpPr>
            <a:cxnSpLocks/>
          </p:cNvCxnSpPr>
          <p:nvPr/>
        </p:nvCxnSpPr>
        <p:spPr>
          <a:xfrm>
            <a:off x="5170404" y="2361634"/>
            <a:ext cx="837370" cy="9157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38E22991-B6A5-C211-FD3E-BACAA06A91D0}"/>
              </a:ext>
            </a:extLst>
          </p:cNvPr>
          <p:cNvCxnSpPr>
            <a:cxnSpLocks/>
            <a:stCxn id="23" idx="2"/>
          </p:cNvCxnSpPr>
          <p:nvPr/>
        </p:nvCxnSpPr>
        <p:spPr>
          <a:xfrm>
            <a:off x="6313954" y="2361831"/>
            <a:ext cx="887080" cy="3361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1AC25AAB-CA15-0A7D-D881-F7F31DD4730C}"/>
              </a:ext>
            </a:extLst>
          </p:cNvPr>
          <p:cNvGrpSpPr/>
          <p:nvPr/>
        </p:nvGrpSpPr>
        <p:grpSpPr>
          <a:xfrm>
            <a:off x="3700562" y="2270391"/>
            <a:ext cx="1005840" cy="91440"/>
            <a:chOff x="8468269" y="1721751"/>
            <a:chExt cx="607368" cy="91440"/>
          </a:xfrm>
        </p:grpSpPr>
        <p:cxnSp>
          <p:nvCxnSpPr>
            <p:cNvPr id="63" name="Straight Connector 62">
              <a:extLst>
                <a:ext uri="{FF2B5EF4-FFF2-40B4-BE49-F238E27FC236}">
                  <a16:creationId xmlns:a16="http://schemas.microsoft.com/office/drawing/2014/main" id="{8F356227-FA01-52AA-4330-9212648C02B4}"/>
                </a:ext>
              </a:extLst>
            </p:cNvPr>
            <p:cNvCxnSpPr/>
            <p:nvPr/>
          </p:nvCxnSpPr>
          <p:spPr>
            <a:xfrm>
              <a:off x="8468269" y="1813191"/>
              <a:ext cx="6073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D6B26F1-3295-DA00-7D04-8449167B0D1A}"/>
                </a:ext>
              </a:extLst>
            </p:cNvPr>
            <p:cNvCxnSpPr/>
            <p:nvPr/>
          </p:nvCxnSpPr>
          <p:spPr>
            <a:xfrm flipV="1">
              <a:off x="9075637" y="1721751"/>
              <a:ext cx="0"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2ED249E-C2B1-6939-99D6-FAA20C9E2C57}"/>
                </a:ext>
              </a:extLst>
            </p:cNvPr>
            <p:cNvCxnSpPr/>
            <p:nvPr/>
          </p:nvCxnSpPr>
          <p:spPr>
            <a:xfrm flipV="1">
              <a:off x="8468269" y="1721751"/>
              <a:ext cx="0"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63452AFF-D38B-D3A5-98C1-4961822418CA}"/>
              </a:ext>
            </a:extLst>
          </p:cNvPr>
          <p:cNvGrpSpPr/>
          <p:nvPr/>
        </p:nvGrpSpPr>
        <p:grpSpPr>
          <a:xfrm>
            <a:off x="5808905" y="2270194"/>
            <a:ext cx="1005840" cy="91440"/>
            <a:chOff x="8468269" y="1721751"/>
            <a:chExt cx="607368" cy="91440"/>
          </a:xfrm>
        </p:grpSpPr>
        <p:cxnSp>
          <p:nvCxnSpPr>
            <p:cNvPr id="70" name="Straight Connector 69">
              <a:extLst>
                <a:ext uri="{FF2B5EF4-FFF2-40B4-BE49-F238E27FC236}">
                  <a16:creationId xmlns:a16="http://schemas.microsoft.com/office/drawing/2014/main" id="{6A636CEA-6AEA-EA9B-0000-4A2A7DC8CD18}"/>
                </a:ext>
              </a:extLst>
            </p:cNvPr>
            <p:cNvCxnSpPr/>
            <p:nvPr/>
          </p:nvCxnSpPr>
          <p:spPr>
            <a:xfrm>
              <a:off x="8468269" y="1813191"/>
              <a:ext cx="6073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5BEF98F-AE86-F38B-B317-67001C42AD00}"/>
                </a:ext>
              </a:extLst>
            </p:cNvPr>
            <p:cNvCxnSpPr/>
            <p:nvPr/>
          </p:nvCxnSpPr>
          <p:spPr>
            <a:xfrm flipV="1">
              <a:off x="9075637" y="1721751"/>
              <a:ext cx="0"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DA42287-B6C5-4A22-B573-062FEBDCD67B}"/>
                </a:ext>
              </a:extLst>
            </p:cNvPr>
            <p:cNvCxnSpPr/>
            <p:nvPr/>
          </p:nvCxnSpPr>
          <p:spPr>
            <a:xfrm flipV="1">
              <a:off x="8468269" y="1721751"/>
              <a:ext cx="0"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86412C98-2023-7EC1-D546-C6B45A5539FE}"/>
              </a:ext>
            </a:extLst>
          </p:cNvPr>
          <p:cNvGrpSpPr/>
          <p:nvPr/>
        </p:nvGrpSpPr>
        <p:grpSpPr>
          <a:xfrm>
            <a:off x="4748651" y="2270391"/>
            <a:ext cx="1005840" cy="91440"/>
            <a:chOff x="8468269" y="1721751"/>
            <a:chExt cx="607368" cy="91440"/>
          </a:xfrm>
        </p:grpSpPr>
        <p:cxnSp>
          <p:nvCxnSpPr>
            <p:cNvPr id="76" name="Straight Connector 75">
              <a:extLst>
                <a:ext uri="{FF2B5EF4-FFF2-40B4-BE49-F238E27FC236}">
                  <a16:creationId xmlns:a16="http://schemas.microsoft.com/office/drawing/2014/main" id="{CBB3679A-998D-7863-6486-7D03B950CC88}"/>
                </a:ext>
              </a:extLst>
            </p:cNvPr>
            <p:cNvCxnSpPr/>
            <p:nvPr/>
          </p:nvCxnSpPr>
          <p:spPr>
            <a:xfrm>
              <a:off x="8468269" y="1813191"/>
              <a:ext cx="6073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22150F3-9432-77DA-6D78-442B15CE1426}"/>
                </a:ext>
              </a:extLst>
            </p:cNvPr>
            <p:cNvCxnSpPr/>
            <p:nvPr/>
          </p:nvCxnSpPr>
          <p:spPr>
            <a:xfrm flipV="1">
              <a:off x="9075637" y="1721751"/>
              <a:ext cx="0"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D5C4EF9-41BF-5C94-3B56-6314738E5050}"/>
                </a:ext>
              </a:extLst>
            </p:cNvPr>
            <p:cNvCxnSpPr/>
            <p:nvPr/>
          </p:nvCxnSpPr>
          <p:spPr>
            <a:xfrm flipV="1">
              <a:off x="8468269" y="1721751"/>
              <a:ext cx="0"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81" name="Picture 80">
            <a:extLst>
              <a:ext uri="{FF2B5EF4-FFF2-40B4-BE49-F238E27FC236}">
                <a16:creationId xmlns:a16="http://schemas.microsoft.com/office/drawing/2014/main" id="{249BF362-917F-8FB1-B52A-CB67F4848CE0}"/>
              </a:ext>
            </a:extLst>
          </p:cNvPr>
          <p:cNvPicPr>
            <a:picLocks noChangeAspect="1"/>
          </p:cNvPicPr>
          <p:nvPr/>
        </p:nvPicPr>
        <p:blipFill rotWithShape="1">
          <a:blip r:embed="rId7"/>
          <a:srcRect l="40941"/>
          <a:stretch/>
        </p:blipFill>
        <p:spPr>
          <a:xfrm>
            <a:off x="7770385" y="3445042"/>
            <a:ext cx="3660036" cy="502920"/>
          </a:xfrm>
          <a:prstGeom prst="rect">
            <a:avLst/>
          </a:prstGeom>
        </p:spPr>
      </p:pic>
      <p:pic>
        <p:nvPicPr>
          <p:cNvPr id="82" name="Picture 81">
            <a:extLst>
              <a:ext uri="{FF2B5EF4-FFF2-40B4-BE49-F238E27FC236}">
                <a16:creationId xmlns:a16="http://schemas.microsoft.com/office/drawing/2014/main" id="{601A1C34-82CB-E6DD-8372-B774893504CA}"/>
              </a:ext>
            </a:extLst>
          </p:cNvPr>
          <p:cNvPicPr>
            <a:picLocks noChangeAspect="1"/>
          </p:cNvPicPr>
          <p:nvPr/>
        </p:nvPicPr>
        <p:blipFill rotWithShape="1">
          <a:blip r:embed="rId7"/>
          <a:srcRect l="30854" r="63713"/>
          <a:stretch/>
        </p:blipFill>
        <p:spPr>
          <a:xfrm>
            <a:off x="7433719" y="3426664"/>
            <a:ext cx="336666" cy="502920"/>
          </a:xfrm>
          <a:prstGeom prst="rect">
            <a:avLst/>
          </a:prstGeom>
        </p:spPr>
      </p:pic>
      <p:sp>
        <p:nvSpPr>
          <p:cNvPr id="2" name="Slide Number Placeholder 1">
            <a:extLst>
              <a:ext uri="{FF2B5EF4-FFF2-40B4-BE49-F238E27FC236}">
                <a16:creationId xmlns:a16="http://schemas.microsoft.com/office/drawing/2014/main" id="{0074FCE2-042D-2D71-7F1F-6552BBCAB06E}"/>
              </a:ext>
            </a:extLst>
          </p:cNvPr>
          <p:cNvSpPr>
            <a:spLocks noGrp="1"/>
          </p:cNvSpPr>
          <p:nvPr>
            <p:ph type="sldNum" sz="quarter" idx="12"/>
          </p:nvPr>
        </p:nvSpPr>
        <p:spPr/>
        <p:txBody>
          <a:bodyPr/>
          <a:lstStyle/>
          <a:p>
            <a:fld id="{FA58184E-77CD-4E0A-BF1E-CE73C5F911F5}" type="slidenum">
              <a:rPr lang="en-US" smtClean="0"/>
              <a:t>21</a:t>
            </a:fld>
            <a:endParaRPr lang="en-US"/>
          </a:p>
        </p:txBody>
      </p:sp>
    </p:spTree>
    <p:extLst>
      <p:ext uri="{BB962C8B-B14F-4D97-AF65-F5344CB8AC3E}">
        <p14:creationId xmlns:p14="http://schemas.microsoft.com/office/powerpoint/2010/main" val="23205915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Analytical Solution (cont.)</a:t>
            </a:r>
          </a:p>
        </p:txBody>
      </p:sp>
      <p:sp>
        <p:nvSpPr>
          <p:cNvPr id="3" name="TextBox 2">
            <a:extLst>
              <a:ext uri="{FF2B5EF4-FFF2-40B4-BE49-F238E27FC236}">
                <a16:creationId xmlns:a16="http://schemas.microsoft.com/office/drawing/2014/main" id="{138CD525-7526-312C-2487-E69CCCF937BB}"/>
              </a:ext>
            </a:extLst>
          </p:cNvPr>
          <p:cNvSpPr txBox="1"/>
          <p:nvPr/>
        </p:nvSpPr>
        <p:spPr>
          <a:xfrm>
            <a:off x="100146" y="6451035"/>
            <a:ext cx="4534608" cy="338554"/>
          </a:xfrm>
          <a:prstGeom prst="rect">
            <a:avLst/>
          </a:prstGeom>
          <a:noFill/>
        </p:spPr>
        <p:txBody>
          <a:bodyPr wrap="square">
            <a:spAutoFit/>
          </a:bodyPr>
          <a:lstStyle/>
          <a:p>
            <a:r>
              <a:rPr lang="en-US" sz="1600" b="0" i="0" dirty="0">
                <a:effectLst/>
                <a:latin typeface="Arial" panose="020B0604020202020204" pitchFamily="34" charset="0"/>
                <a:cs typeface="Arial" panose="020B0604020202020204" pitchFamily="34" charset="0"/>
              </a:rPr>
              <a:t>See Appendix of project report for full derivation.</a:t>
            </a:r>
            <a:endParaRPr lang="en-US" sz="16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713DDA1-BD98-93F8-D7D7-EA9E1CA51C5C}"/>
              </a:ext>
            </a:extLst>
          </p:cNvPr>
          <p:cNvPicPr>
            <a:picLocks noChangeAspect="1"/>
          </p:cNvPicPr>
          <p:nvPr/>
        </p:nvPicPr>
        <p:blipFill>
          <a:blip r:embed="rId3"/>
          <a:stretch>
            <a:fillRect/>
          </a:stretch>
        </p:blipFill>
        <p:spPr>
          <a:xfrm>
            <a:off x="7858333" y="1280748"/>
            <a:ext cx="3581400" cy="715300"/>
          </a:xfrm>
          <a:prstGeom prst="rect">
            <a:avLst/>
          </a:prstGeom>
        </p:spPr>
      </p:pic>
      <p:sp>
        <p:nvSpPr>
          <p:cNvPr id="5" name="TextBox 4">
            <a:extLst>
              <a:ext uri="{FF2B5EF4-FFF2-40B4-BE49-F238E27FC236}">
                <a16:creationId xmlns:a16="http://schemas.microsoft.com/office/drawing/2014/main" id="{77C60C33-9F0D-EDEB-9CC8-6196CF137C37}"/>
              </a:ext>
            </a:extLst>
          </p:cNvPr>
          <p:cNvSpPr txBox="1"/>
          <p:nvPr/>
        </p:nvSpPr>
        <p:spPr>
          <a:xfrm>
            <a:off x="683430" y="1471053"/>
            <a:ext cx="723948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Rescaling to achieve homogeneous boundary conditions:</a:t>
            </a:r>
          </a:p>
        </p:txBody>
      </p:sp>
      <p:pic>
        <p:nvPicPr>
          <p:cNvPr id="11" name="Picture 10">
            <a:extLst>
              <a:ext uri="{FF2B5EF4-FFF2-40B4-BE49-F238E27FC236}">
                <a16:creationId xmlns:a16="http://schemas.microsoft.com/office/drawing/2014/main" id="{41939FCC-57FB-20DA-D333-C9BE52405E4D}"/>
              </a:ext>
            </a:extLst>
          </p:cNvPr>
          <p:cNvPicPr>
            <a:picLocks noChangeAspect="1"/>
          </p:cNvPicPr>
          <p:nvPr/>
        </p:nvPicPr>
        <p:blipFill>
          <a:blip r:embed="rId4"/>
          <a:stretch>
            <a:fillRect/>
          </a:stretch>
        </p:blipFill>
        <p:spPr>
          <a:xfrm>
            <a:off x="776397" y="3087662"/>
            <a:ext cx="5132211" cy="548640"/>
          </a:xfrm>
          <a:prstGeom prst="rect">
            <a:avLst/>
          </a:prstGeom>
        </p:spPr>
      </p:pic>
      <p:pic>
        <p:nvPicPr>
          <p:cNvPr id="13" name="Picture 12">
            <a:extLst>
              <a:ext uri="{FF2B5EF4-FFF2-40B4-BE49-F238E27FC236}">
                <a16:creationId xmlns:a16="http://schemas.microsoft.com/office/drawing/2014/main" id="{2D9C4973-FF22-5580-8E98-10C359255428}"/>
              </a:ext>
            </a:extLst>
          </p:cNvPr>
          <p:cNvPicPr>
            <a:picLocks noChangeAspect="1"/>
          </p:cNvPicPr>
          <p:nvPr/>
        </p:nvPicPr>
        <p:blipFill>
          <a:blip r:embed="rId5"/>
          <a:stretch>
            <a:fillRect/>
          </a:stretch>
        </p:blipFill>
        <p:spPr>
          <a:xfrm>
            <a:off x="776397" y="2333404"/>
            <a:ext cx="3909975" cy="548640"/>
          </a:xfrm>
          <a:prstGeom prst="rect">
            <a:avLst/>
          </a:prstGeom>
        </p:spPr>
      </p:pic>
      <p:pic>
        <p:nvPicPr>
          <p:cNvPr id="17" name="Picture 16">
            <a:extLst>
              <a:ext uri="{FF2B5EF4-FFF2-40B4-BE49-F238E27FC236}">
                <a16:creationId xmlns:a16="http://schemas.microsoft.com/office/drawing/2014/main" id="{FC3E9117-D57A-9CDC-CA98-6920D858455F}"/>
              </a:ext>
            </a:extLst>
          </p:cNvPr>
          <p:cNvPicPr>
            <a:picLocks noChangeAspect="1"/>
          </p:cNvPicPr>
          <p:nvPr/>
        </p:nvPicPr>
        <p:blipFill>
          <a:blip r:embed="rId6"/>
          <a:stretch>
            <a:fillRect/>
          </a:stretch>
        </p:blipFill>
        <p:spPr>
          <a:xfrm>
            <a:off x="2842434" y="5509584"/>
            <a:ext cx="6595240" cy="764824"/>
          </a:xfrm>
          <a:prstGeom prst="rect">
            <a:avLst/>
          </a:prstGeom>
          <a:ln w="12700">
            <a:solidFill>
              <a:srgbClr val="FF0000"/>
            </a:solidFill>
          </a:ln>
        </p:spPr>
      </p:pic>
      <p:sp>
        <p:nvSpPr>
          <p:cNvPr id="20" name="TextBox 19">
            <a:extLst>
              <a:ext uri="{FF2B5EF4-FFF2-40B4-BE49-F238E27FC236}">
                <a16:creationId xmlns:a16="http://schemas.microsoft.com/office/drawing/2014/main" id="{C95FD889-3722-2357-57C6-390F20D1E55F}"/>
              </a:ext>
            </a:extLst>
          </p:cNvPr>
          <p:cNvSpPr txBox="1"/>
          <p:nvPr/>
        </p:nvSpPr>
        <p:spPr>
          <a:xfrm>
            <a:off x="679641" y="2071423"/>
            <a:ext cx="2377574"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Stationary Problem:</a:t>
            </a:r>
          </a:p>
        </p:txBody>
      </p:sp>
      <p:sp>
        <p:nvSpPr>
          <p:cNvPr id="21" name="TextBox 20">
            <a:extLst>
              <a:ext uri="{FF2B5EF4-FFF2-40B4-BE49-F238E27FC236}">
                <a16:creationId xmlns:a16="http://schemas.microsoft.com/office/drawing/2014/main" id="{CA0AE57F-CAF5-3500-0602-A3F9ABAB523E}"/>
              </a:ext>
            </a:extLst>
          </p:cNvPr>
          <p:cNvSpPr txBox="1"/>
          <p:nvPr/>
        </p:nvSpPr>
        <p:spPr>
          <a:xfrm>
            <a:off x="720154" y="2810943"/>
            <a:ext cx="250581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Eigenvalue expansion:</a:t>
            </a:r>
          </a:p>
        </p:txBody>
      </p:sp>
      <p:sp>
        <p:nvSpPr>
          <p:cNvPr id="45" name="TextBox 44">
            <a:extLst>
              <a:ext uri="{FF2B5EF4-FFF2-40B4-BE49-F238E27FC236}">
                <a16:creationId xmlns:a16="http://schemas.microsoft.com/office/drawing/2014/main" id="{2894C440-393D-44E9-2CFD-9FB701C750D7}"/>
              </a:ext>
            </a:extLst>
          </p:cNvPr>
          <p:cNvSpPr txBox="1"/>
          <p:nvPr/>
        </p:nvSpPr>
        <p:spPr>
          <a:xfrm>
            <a:off x="720154" y="3655224"/>
            <a:ext cx="597695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Solving for coefficients with orthogonality (inner product):</a:t>
            </a:r>
          </a:p>
        </p:txBody>
      </p:sp>
      <p:pic>
        <p:nvPicPr>
          <p:cNvPr id="15" name="Picture 14">
            <a:extLst>
              <a:ext uri="{FF2B5EF4-FFF2-40B4-BE49-F238E27FC236}">
                <a16:creationId xmlns:a16="http://schemas.microsoft.com/office/drawing/2014/main" id="{E74D5FAD-F8F8-08B8-1780-35F603082B03}"/>
              </a:ext>
            </a:extLst>
          </p:cNvPr>
          <p:cNvPicPr>
            <a:picLocks noChangeAspect="1"/>
          </p:cNvPicPr>
          <p:nvPr/>
        </p:nvPicPr>
        <p:blipFill>
          <a:blip r:embed="rId7"/>
          <a:stretch>
            <a:fillRect/>
          </a:stretch>
        </p:blipFill>
        <p:spPr>
          <a:xfrm>
            <a:off x="776397" y="4034391"/>
            <a:ext cx="7494996" cy="1371600"/>
          </a:xfrm>
          <a:prstGeom prst="rect">
            <a:avLst/>
          </a:prstGeom>
        </p:spPr>
      </p:pic>
      <p:sp>
        <p:nvSpPr>
          <p:cNvPr id="2" name="Slide Number Placeholder 1">
            <a:extLst>
              <a:ext uri="{FF2B5EF4-FFF2-40B4-BE49-F238E27FC236}">
                <a16:creationId xmlns:a16="http://schemas.microsoft.com/office/drawing/2014/main" id="{D2DBA399-7C06-58B8-5F9C-AA6676489F2B}"/>
              </a:ext>
            </a:extLst>
          </p:cNvPr>
          <p:cNvSpPr>
            <a:spLocks noGrp="1"/>
          </p:cNvSpPr>
          <p:nvPr>
            <p:ph type="sldNum" sz="quarter" idx="12"/>
          </p:nvPr>
        </p:nvSpPr>
        <p:spPr/>
        <p:txBody>
          <a:bodyPr/>
          <a:lstStyle/>
          <a:p>
            <a:fld id="{FA58184E-77CD-4E0A-BF1E-CE73C5F911F5}" type="slidenum">
              <a:rPr lang="en-US" smtClean="0"/>
              <a:t>22</a:t>
            </a:fld>
            <a:endParaRPr lang="en-US"/>
          </a:p>
        </p:txBody>
      </p:sp>
    </p:spTree>
    <p:extLst>
      <p:ext uri="{BB962C8B-B14F-4D97-AF65-F5344CB8AC3E}">
        <p14:creationId xmlns:p14="http://schemas.microsoft.com/office/powerpoint/2010/main" val="131974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Analytical Solution (cont.)</a:t>
            </a:r>
          </a:p>
        </p:txBody>
      </p:sp>
      <p:sp>
        <p:nvSpPr>
          <p:cNvPr id="3" name="TextBox 2">
            <a:extLst>
              <a:ext uri="{FF2B5EF4-FFF2-40B4-BE49-F238E27FC236}">
                <a16:creationId xmlns:a16="http://schemas.microsoft.com/office/drawing/2014/main" id="{138CD525-7526-312C-2487-E69CCCF937BB}"/>
              </a:ext>
            </a:extLst>
          </p:cNvPr>
          <p:cNvSpPr txBox="1"/>
          <p:nvPr/>
        </p:nvSpPr>
        <p:spPr>
          <a:xfrm>
            <a:off x="100146" y="6451035"/>
            <a:ext cx="4534608" cy="338554"/>
          </a:xfrm>
          <a:prstGeom prst="rect">
            <a:avLst/>
          </a:prstGeom>
          <a:noFill/>
        </p:spPr>
        <p:txBody>
          <a:bodyPr wrap="square">
            <a:spAutoFit/>
          </a:bodyPr>
          <a:lstStyle/>
          <a:p>
            <a:r>
              <a:rPr lang="en-US" sz="1600" b="0" i="0" dirty="0">
                <a:effectLst/>
                <a:latin typeface="Arial" panose="020B0604020202020204" pitchFamily="34" charset="0"/>
                <a:cs typeface="Arial" panose="020B0604020202020204" pitchFamily="34" charset="0"/>
              </a:rPr>
              <a:t>See Appendix of project report for full derivation.</a:t>
            </a:r>
            <a:endParaRPr lang="en-US" sz="1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7C60C33-9F0D-EDEB-9CC8-6196CF137C37}"/>
                  </a:ext>
                </a:extLst>
              </p:cNvPr>
              <p:cNvSpPr txBox="1"/>
              <p:nvPr/>
            </p:nvSpPr>
            <p:spPr>
              <a:xfrm>
                <a:off x="450345" y="1291757"/>
                <a:ext cx="1848583" cy="413768"/>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Expanding </a:t>
                </a:r>
                <a14:m>
                  <m:oMath xmlns:m="http://schemas.openxmlformats.org/officeDocument/2006/math">
                    <m:acc>
                      <m:accPr>
                        <m:chr m:val="̃"/>
                        <m:ctrlPr>
                          <a:rPr lang="en-US" sz="2000" b="1" i="1" smtClean="0">
                            <a:latin typeface="Cambria Math" panose="02040503050406030204" pitchFamily="18" charset="0"/>
                            <a:cs typeface="Arial" panose="020B0604020202020204" pitchFamily="34" charset="0"/>
                          </a:rPr>
                        </m:ctrlPr>
                      </m:accPr>
                      <m:e>
                        <m:r>
                          <a:rPr lang="en-US" sz="2000" b="1" i="1" smtClean="0">
                            <a:latin typeface="Cambria Math" panose="02040503050406030204" pitchFamily="18" charset="0"/>
                            <a:cs typeface="Arial" panose="020B0604020202020204" pitchFamily="34" charset="0"/>
                          </a:rPr>
                          <m:t>𝝓</m:t>
                        </m:r>
                      </m:e>
                    </m:acc>
                  </m:oMath>
                </a14:m>
                <a:r>
                  <a:rPr lang="en-US" sz="2000" b="1" dirty="0">
                    <a:latin typeface="Arial" panose="020B0604020202020204" pitchFamily="34" charset="0"/>
                    <a:cs typeface="Arial" panose="020B0604020202020204" pitchFamily="34" charset="0"/>
                  </a:rPr>
                  <a:t>:</a:t>
                </a:r>
              </a:p>
            </p:txBody>
          </p:sp>
        </mc:Choice>
        <mc:Fallback xmlns="">
          <p:sp>
            <p:nvSpPr>
              <p:cNvPr id="5" name="TextBox 4">
                <a:extLst>
                  <a:ext uri="{FF2B5EF4-FFF2-40B4-BE49-F238E27FC236}">
                    <a16:creationId xmlns:a16="http://schemas.microsoft.com/office/drawing/2014/main" id="{77C60C33-9F0D-EDEB-9CC8-6196CF137C37}"/>
                  </a:ext>
                </a:extLst>
              </p:cNvPr>
              <p:cNvSpPr txBox="1">
                <a:spLocks noRot="1" noChangeAspect="1" noMove="1" noResize="1" noEditPoints="1" noAdjustHandles="1" noChangeArrowheads="1" noChangeShapeType="1" noTextEdit="1"/>
              </p:cNvSpPr>
              <p:nvPr/>
            </p:nvSpPr>
            <p:spPr>
              <a:xfrm>
                <a:off x="450345" y="1291757"/>
                <a:ext cx="1848583" cy="413768"/>
              </a:xfrm>
              <a:prstGeom prst="rect">
                <a:avLst/>
              </a:prstGeom>
              <a:blipFill>
                <a:blip r:embed="rId3"/>
                <a:stretch>
                  <a:fillRect l="-3630" t="-7353" r="-16832" b="-26471"/>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704B091C-DDCE-1428-8401-06C2F8430D0F}"/>
              </a:ext>
            </a:extLst>
          </p:cNvPr>
          <p:cNvPicPr>
            <a:picLocks noChangeAspect="1"/>
          </p:cNvPicPr>
          <p:nvPr/>
        </p:nvPicPr>
        <p:blipFill>
          <a:blip r:embed="rId4"/>
          <a:stretch>
            <a:fillRect/>
          </a:stretch>
        </p:blipFill>
        <p:spPr>
          <a:xfrm>
            <a:off x="543311" y="2465750"/>
            <a:ext cx="7057298" cy="731520"/>
          </a:xfrm>
          <a:prstGeom prst="rect">
            <a:avLst/>
          </a:prstGeom>
        </p:spPr>
      </p:pic>
      <p:pic>
        <p:nvPicPr>
          <p:cNvPr id="19" name="Picture 18">
            <a:extLst>
              <a:ext uri="{FF2B5EF4-FFF2-40B4-BE49-F238E27FC236}">
                <a16:creationId xmlns:a16="http://schemas.microsoft.com/office/drawing/2014/main" id="{7ABDA190-7944-3996-537D-A4844CFB1FD3}"/>
              </a:ext>
            </a:extLst>
          </p:cNvPr>
          <p:cNvPicPr>
            <a:picLocks noChangeAspect="1"/>
          </p:cNvPicPr>
          <p:nvPr/>
        </p:nvPicPr>
        <p:blipFill>
          <a:blip r:embed="rId5"/>
          <a:stretch>
            <a:fillRect/>
          </a:stretch>
        </p:blipFill>
        <p:spPr>
          <a:xfrm>
            <a:off x="543311" y="1665381"/>
            <a:ext cx="6929718" cy="773111"/>
          </a:xfrm>
          <a:prstGeom prst="rect">
            <a:avLst/>
          </a:prstGeom>
        </p:spPr>
      </p:pic>
      <p:pic>
        <p:nvPicPr>
          <p:cNvPr id="24" name="Picture 23">
            <a:extLst>
              <a:ext uri="{FF2B5EF4-FFF2-40B4-BE49-F238E27FC236}">
                <a16:creationId xmlns:a16="http://schemas.microsoft.com/office/drawing/2014/main" id="{0D3C3540-ABF9-28CA-7B83-9E349486E5CA}"/>
              </a:ext>
            </a:extLst>
          </p:cNvPr>
          <p:cNvPicPr>
            <a:picLocks noChangeAspect="1"/>
          </p:cNvPicPr>
          <p:nvPr/>
        </p:nvPicPr>
        <p:blipFill>
          <a:blip r:embed="rId6"/>
          <a:stretch>
            <a:fillRect/>
          </a:stretch>
        </p:blipFill>
        <p:spPr>
          <a:xfrm>
            <a:off x="6033242" y="3800693"/>
            <a:ext cx="1135816" cy="338328"/>
          </a:xfrm>
          <a:prstGeom prst="rect">
            <a:avLst/>
          </a:prstGeom>
        </p:spPr>
      </p:pic>
      <p:pic>
        <p:nvPicPr>
          <p:cNvPr id="26" name="Picture 25">
            <a:extLst>
              <a:ext uri="{FF2B5EF4-FFF2-40B4-BE49-F238E27FC236}">
                <a16:creationId xmlns:a16="http://schemas.microsoft.com/office/drawing/2014/main" id="{E1D25B1A-A51A-3E15-562C-D916391ACAED}"/>
              </a:ext>
            </a:extLst>
          </p:cNvPr>
          <p:cNvPicPr>
            <a:picLocks noChangeAspect="1"/>
          </p:cNvPicPr>
          <p:nvPr/>
        </p:nvPicPr>
        <p:blipFill>
          <a:blip r:embed="rId7"/>
          <a:stretch>
            <a:fillRect/>
          </a:stretch>
        </p:blipFill>
        <p:spPr>
          <a:xfrm>
            <a:off x="434172" y="3635100"/>
            <a:ext cx="5408878" cy="2468880"/>
          </a:xfrm>
          <a:prstGeom prst="rect">
            <a:avLst/>
          </a:prstGeom>
        </p:spPr>
      </p:pic>
      <p:pic>
        <p:nvPicPr>
          <p:cNvPr id="29" name="Picture 28">
            <a:extLst>
              <a:ext uri="{FF2B5EF4-FFF2-40B4-BE49-F238E27FC236}">
                <a16:creationId xmlns:a16="http://schemas.microsoft.com/office/drawing/2014/main" id="{F350CB64-4754-2916-3B01-248AD9154C6D}"/>
              </a:ext>
            </a:extLst>
          </p:cNvPr>
          <p:cNvPicPr>
            <a:picLocks noChangeAspect="1"/>
          </p:cNvPicPr>
          <p:nvPr/>
        </p:nvPicPr>
        <p:blipFill rotWithShape="1">
          <a:blip r:embed="rId8"/>
          <a:srcRect t="32392" r="57366" b="24595"/>
          <a:stretch/>
        </p:blipFill>
        <p:spPr>
          <a:xfrm>
            <a:off x="6078067" y="4213408"/>
            <a:ext cx="4209297" cy="393311"/>
          </a:xfrm>
          <a:prstGeom prst="rect">
            <a:avLst/>
          </a:prstGeom>
        </p:spPr>
      </p:pic>
      <p:sp>
        <p:nvSpPr>
          <p:cNvPr id="45" name="TextBox 44">
            <a:extLst>
              <a:ext uri="{FF2B5EF4-FFF2-40B4-BE49-F238E27FC236}">
                <a16:creationId xmlns:a16="http://schemas.microsoft.com/office/drawing/2014/main" id="{2894C440-393D-44E9-2CFD-9FB701C750D7}"/>
              </a:ext>
            </a:extLst>
          </p:cNvPr>
          <p:cNvSpPr txBox="1"/>
          <p:nvPr/>
        </p:nvSpPr>
        <p:spPr>
          <a:xfrm>
            <a:off x="396556" y="3231519"/>
            <a:ext cx="812273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Solving for coefficients with orthogonality (inner product) and initial conditions:</a:t>
            </a:r>
          </a:p>
        </p:txBody>
      </p:sp>
      <p:pic>
        <p:nvPicPr>
          <p:cNvPr id="2" name="Picture 1">
            <a:extLst>
              <a:ext uri="{FF2B5EF4-FFF2-40B4-BE49-F238E27FC236}">
                <a16:creationId xmlns:a16="http://schemas.microsoft.com/office/drawing/2014/main" id="{607BFA69-1D76-5995-3134-FC68463F9D79}"/>
              </a:ext>
            </a:extLst>
          </p:cNvPr>
          <p:cNvPicPr>
            <a:picLocks noChangeAspect="1"/>
          </p:cNvPicPr>
          <p:nvPr/>
        </p:nvPicPr>
        <p:blipFill rotWithShape="1">
          <a:blip r:embed="rId8"/>
          <a:srcRect l="42379"/>
          <a:stretch/>
        </p:blipFill>
        <p:spPr>
          <a:xfrm>
            <a:off x="6790183" y="4615835"/>
            <a:ext cx="5120039" cy="822960"/>
          </a:xfrm>
          <a:prstGeom prst="rect">
            <a:avLst/>
          </a:prstGeom>
        </p:spPr>
      </p:pic>
      <p:sp>
        <p:nvSpPr>
          <p:cNvPr id="4" name="Slide Number Placeholder 3">
            <a:extLst>
              <a:ext uri="{FF2B5EF4-FFF2-40B4-BE49-F238E27FC236}">
                <a16:creationId xmlns:a16="http://schemas.microsoft.com/office/drawing/2014/main" id="{1D67B1E9-98AA-7209-3C5A-6EB235697FEB}"/>
              </a:ext>
            </a:extLst>
          </p:cNvPr>
          <p:cNvSpPr>
            <a:spLocks noGrp="1"/>
          </p:cNvSpPr>
          <p:nvPr>
            <p:ph type="sldNum" sz="quarter" idx="12"/>
          </p:nvPr>
        </p:nvSpPr>
        <p:spPr/>
        <p:txBody>
          <a:bodyPr/>
          <a:lstStyle/>
          <a:p>
            <a:fld id="{FA58184E-77CD-4E0A-BF1E-CE73C5F911F5}" type="slidenum">
              <a:rPr lang="en-US" smtClean="0"/>
              <a:t>23</a:t>
            </a:fld>
            <a:endParaRPr lang="en-US"/>
          </a:p>
        </p:txBody>
      </p:sp>
    </p:spTree>
    <p:extLst>
      <p:ext uri="{BB962C8B-B14F-4D97-AF65-F5344CB8AC3E}">
        <p14:creationId xmlns:p14="http://schemas.microsoft.com/office/powerpoint/2010/main" val="37907349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0B2F51-B823-7CD3-24AE-76B60B772F33}"/>
              </a:ext>
            </a:extLst>
          </p:cNvPr>
          <p:cNvPicPr>
            <a:picLocks noChangeAspect="1"/>
          </p:cNvPicPr>
          <p:nvPr/>
        </p:nvPicPr>
        <p:blipFill>
          <a:blip r:embed="rId3"/>
          <a:stretch>
            <a:fillRect/>
          </a:stretch>
        </p:blipFill>
        <p:spPr>
          <a:xfrm>
            <a:off x="796738" y="1625400"/>
            <a:ext cx="5299262" cy="703574"/>
          </a:xfrm>
          <a:prstGeom prst="rect">
            <a:avLst/>
          </a:prstGeom>
        </p:spPr>
      </p:pic>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Analytical Solution (cont.)</a:t>
            </a:r>
          </a:p>
        </p:txBody>
      </p:sp>
      <p:sp>
        <p:nvSpPr>
          <p:cNvPr id="3" name="TextBox 2">
            <a:extLst>
              <a:ext uri="{FF2B5EF4-FFF2-40B4-BE49-F238E27FC236}">
                <a16:creationId xmlns:a16="http://schemas.microsoft.com/office/drawing/2014/main" id="{138CD525-7526-312C-2487-E69CCCF937BB}"/>
              </a:ext>
            </a:extLst>
          </p:cNvPr>
          <p:cNvSpPr txBox="1"/>
          <p:nvPr/>
        </p:nvSpPr>
        <p:spPr>
          <a:xfrm>
            <a:off x="100146" y="6451035"/>
            <a:ext cx="4534608" cy="338554"/>
          </a:xfrm>
          <a:prstGeom prst="rect">
            <a:avLst/>
          </a:prstGeom>
          <a:noFill/>
        </p:spPr>
        <p:txBody>
          <a:bodyPr wrap="square">
            <a:spAutoFit/>
          </a:bodyPr>
          <a:lstStyle/>
          <a:p>
            <a:r>
              <a:rPr lang="en-US" sz="1600" b="0" i="0" dirty="0">
                <a:effectLst/>
                <a:latin typeface="Arial" panose="020B0604020202020204" pitchFamily="34" charset="0"/>
                <a:cs typeface="Arial" panose="020B0604020202020204" pitchFamily="34" charset="0"/>
              </a:rPr>
              <a:t>See Appendix of project report for full derivation.</a:t>
            </a:r>
            <a:endParaRPr lang="en-US" sz="1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C98F00E3-8599-E792-425A-4BB4EEBC95B0}"/>
              </a:ext>
            </a:extLst>
          </p:cNvPr>
          <p:cNvSpPr txBox="1"/>
          <p:nvPr/>
        </p:nvSpPr>
        <p:spPr>
          <a:xfrm>
            <a:off x="692396" y="1291757"/>
            <a:ext cx="3002745"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Thus the final solution: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178C96E-AB18-A56B-61FE-570A68F8A8CD}"/>
                  </a:ext>
                </a:extLst>
              </p:cNvPr>
              <p:cNvSpPr txBox="1"/>
              <p:nvPr/>
            </p:nvSpPr>
            <p:spPr>
              <a:xfrm>
                <a:off x="735105" y="5207126"/>
                <a:ext cx="10721789" cy="1100238"/>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By inspection of </a:t>
                </a:r>
                <a14:m>
                  <m:oMath xmlns:m="http://schemas.openxmlformats.org/officeDocument/2006/math">
                    <m:acc>
                      <m:accPr>
                        <m:chr m:val="̃"/>
                        <m:ctrlPr>
                          <a:rPr lang="en-US" sz="2000" i="1" dirty="0" smtClean="0">
                            <a:latin typeface="Cambria Math" panose="02040503050406030204" pitchFamily="18" charset="0"/>
                            <a:cs typeface="Arial" panose="020B0604020202020204" pitchFamily="34" charset="0"/>
                          </a:rPr>
                        </m:ctrlPr>
                      </m:accPr>
                      <m:e>
                        <m:r>
                          <a:rPr lang="en-US" sz="2000" i="1" dirty="0">
                            <a:latin typeface="Cambria Math" panose="02040503050406030204" pitchFamily="18" charset="0"/>
                            <a:cs typeface="Arial" panose="020B0604020202020204" pitchFamily="34" charset="0"/>
                          </a:rPr>
                          <m:t>𝜑</m:t>
                        </m:r>
                      </m:e>
                    </m:acc>
                    <m:r>
                      <a:rPr lang="en-US" sz="2000" i="1" dirty="0" smtClean="0">
                        <a:latin typeface="Cambria Math" panose="02040503050406030204" pitchFamily="18" charset="0"/>
                        <a:cs typeface="Arial" panose="020B0604020202020204" pitchFamily="34" charset="0"/>
                      </a:rPr>
                      <m:t>(</m:t>
                    </m:r>
                    <m:r>
                      <a:rPr lang="en-US" sz="2000" i="1" dirty="0" smtClean="0">
                        <a:latin typeface="Cambria Math" panose="02040503050406030204" pitchFamily="18" charset="0"/>
                        <a:cs typeface="Arial" panose="020B0604020202020204" pitchFamily="34" charset="0"/>
                      </a:rPr>
                      <m:t>𝑟</m:t>
                    </m:r>
                    <m:r>
                      <a:rPr lang="en-US" sz="2000" i="1" dirty="0" smtClean="0">
                        <a:latin typeface="Cambria Math" panose="02040503050406030204" pitchFamily="18" charset="0"/>
                        <a:cs typeface="Arial" panose="020B0604020202020204" pitchFamily="34" charset="0"/>
                      </a:rPr>
                      <m:t>, </m:t>
                    </m:r>
                    <m:r>
                      <a:rPr lang="en-US" sz="2000" i="1" dirty="0" smtClean="0">
                        <a:latin typeface="Cambria Math" panose="02040503050406030204" pitchFamily="18" charset="0"/>
                        <a:cs typeface="Arial" panose="020B0604020202020204" pitchFamily="34" charset="0"/>
                      </a:rPr>
                      <m:t>𝜃</m:t>
                    </m:r>
                    <m:r>
                      <a:rPr lang="en-US" sz="2000" i="1" dirty="0" smtClean="0">
                        <a:latin typeface="Cambria Math" panose="02040503050406030204" pitchFamily="18" charset="0"/>
                        <a:cs typeface="Arial" panose="020B0604020202020204" pitchFamily="34" charset="0"/>
                      </a:rPr>
                      <m:t>, </m:t>
                    </m:r>
                    <m:r>
                      <a:rPr lang="en-US" sz="2000" i="1" dirty="0" smtClean="0">
                        <a:latin typeface="Cambria Math" panose="02040503050406030204" pitchFamily="18" charset="0"/>
                        <a:cs typeface="Arial" panose="020B0604020202020204" pitchFamily="34" charset="0"/>
                      </a:rPr>
                      <m:t>𝑡</m:t>
                    </m:r>
                    <m:r>
                      <a:rPr lang="en-US" sz="2000" i="1" dirty="0" smtClean="0">
                        <a:latin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the coefficient in the summation goes to infinity and “blows up” as the denominator </a:t>
                </a:r>
                <a14:m>
                  <m:oMath xmlns:m="http://schemas.openxmlformats.org/officeDocument/2006/math">
                    <m:sSup>
                      <m:sSupPr>
                        <m:ctrlPr>
                          <a:rPr lang="en-US" sz="2000" b="0" i="1" dirty="0" smtClean="0">
                            <a:latin typeface="Cambria Math" panose="02040503050406030204" pitchFamily="18" charset="0"/>
                            <a:cs typeface="Arial" panose="020B0604020202020204" pitchFamily="34" charset="0"/>
                          </a:rPr>
                        </m:ctrlPr>
                      </m:sSupPr>
                      <m:e>
                        <m:r>
                          <a:rPr lang="en-US" sz="2000" i="1" dirty="0" smtClean="0">
                            <a:latin typeface="Cambria Math" panose="02040503050406030204" pitchFamily="18" charset="0"/>
                            <a:cs typeface="Arial" panose="020B0604020202020204" pitchFamily="34" charset="0"/>
                          </a:rPr>
                          <m:t>𝑐</m:t>
                        </m:r>
                      </m:e>
                      <m:sup>
                        <m:r>
                          <a:rPr lang="en-US" sz="2000" i="1" dirty="0" smtClean="0">
                            <a:latin typeface="Cambria Math" panose="02040503050406030204" pitchFamily="18" charset="0"/>
                            <a:cs typeface="Arial" panose="020B0604020202020204" pitchFamily="34" charset="0"/>
                          </a:rPr>
                          <m:t>2</m:t>
                        </m:r>
                      </m:sup>
                    </m:sSup>
                    <m:sSub>
                      <m:sSubPr>
                        <m:ctrlPr>
                          <a:rPr lang="en-US" sz="2000" i="1" dirty="0">
                            <a:latin typeface="Cambria Math" panose="02040503050406030204" pitchFamily="18" charset="0"/>
                            <a:cs typeface="Arial" panose="020B0604020202020204" pitchFamily="34" charset="0"/>
                          </a:rPr>
                        </m:ctrlPr>
                      </m:sSubPr>
                      <m:e>
                        <m:r>
                          <a:rPr lang="en-US" sz="2000" i="1" dirty="0">
                            <a:latin typeface="Cambria Math" panose="02040503050406030204" pitchFamily="18" charset="0"/>
                            <a:cs typeface="Arial" panose="020B0604020202020204" pitchFamily="34" charset="0"/>
                          </a:rPr>
                          <m:t>𝜆</m:t>
                        </m:r>
                      </m:e>
                      <m:sub>
                        <m:r>
                          <a:rPr lang="en-US" sz="2000" b="0" i="1" dirty="0" smtClean="0">
                            <a:latin typeface="Cambria Math" panose="02040503050406030204" pitchFamily="18" charset="0"/>
                            <a:cs typeface="Arial" panose="020B0604020202020204" pitchFamily="34" charset="0"/>
                          </a:rPr>
                          <m:t>𝑛</m:t>
                        </m:r>
                        <m:r>
                          <a:rPr lang="en-US" sz="2000" i="1" dirty="0">
                            <a:latin typeface="Cambria Math" panose="02040503050406030204" pitchFamily="18" charset="0"/>
                            <a:cs typeface="Arial" panose="020B0604020202020204" pitchFamily="34" charset="0"/>
                          </a:rPr>
                          <m:t>,</m:t>
                        </m:r>
                        <m:r>
                          <a:rPr lang="en-US" sz="2000" b="0" i="1" dirty="0" smtClean="0">
                            <a:latin typeface="Cambria Math" panose="02040503050406030204" pitchFamily="18" charset="0"/>
                            <a:cs typeface="Arial" panose="020B0604020202020204" pitchFamily="34" charset="0"/>
                          </a:rPr>
                          <m:t>𝑚</m:t>
                        </m:r>
                      </m:sub>
                    </m:sSub>
                    <m:r>
                      <a:rPr lang="en-US" sz="2000" b="0" i="1" dirty="0" smtClean="0">
                        <a:latin typeface="Cambria Math" panose="02040503050406030204" pitchFamily="18" charset="0"/>
                        <a:cs typeface="Arial" panose="020B0604020202020204" pitchFamily="34" charset="0"/>
                      </a:rPr>
                      <m:t>−</m:t>
                    </m:r>
                    <m:sSup>
                      <m:sSupPr>
                        <m:ctrlPr>
                          <a:rPr lang="en-US" sz="2000" b="0" i="1" dirty="0" smtClean="0">
                            <a:latin typeface="Cambria Math" panose="02040503050406030204" pitchFamily="18" charset="0"/>
                            <a:cs typeface="Arial" panose="020B0604020202020204" pitchFamily="34" charset="0"/>
                          </a:rPr>
                        </m:ctrlPr>
                      </m:sSupPr>
                      <m:e>
                        <m:r>
                          <a:rPr lang="en-US" sz="2000" b="0" i="1" dirty="0" smtClean="0">
                            <a:latin typeface="Cambria Math" panose="02040503050406030204" pitchFamily="18" charset="0"/>
                            <a:cs typeface="Arial" panose="020B0604020202020204" pitchFamily="34" charset="0"/>
                          </a:rPr>
                          <m:t>𝜔</m:t>
                        </m:r>
                      </m:e>
                      <m:sup>
                        <m:r>
                          <a:rPr lang="en-US" sz="2000" b="0" i="1" dirty="0" smtClean="0">
                            <a:latin typeface="Cambria Math" panose="02040503050406030204" pitchFamily="18" charset="0"/>
                            <a:cs typeface="Arial" panose="020B0604020202020204" pitchFamily="34" charset="0"/>
                          </a:rPr>
                          <m:t>2</m:t>
                        </m:r>
                      </m:sup>
                    </m:sSup>
                    <m:r>
                      <a:rPr lang="en-US" sz="2000" b="0" i="1" dirty="0" smtClean="0">
                        <a:latin typeface="Cambria Math" panose="02040503050406030204" pitchFamily="18" charset="0"/>
                        <a:cs typeface="Arial" panose="020B0604020202020204" pitchFamily="34" charset="0"/>
                      </a:rPr>
                      <m:t>→0</m:t>
                    </m:r>
                  </m:oMath>
                </a14:m>
                <a:r>
                  <a:rPr lang="en-US" sz="2000" dirty="0">
                    <a:latin typeface="Arial" panose="020B0604020202020204" pitchFamily="34" charset="0"/>
                    <a:cs typeface="Arial" panose="020B0604020202020204" pitchFamily="34" charset="0"/>
                  </a:rPr>
                  <a:t>, thus a resonance condition exists when </a:t>
                </a:r>
                <a14:m>
                  <m:oMath xmlns:m="http://schemas.openxmlformats.org/officeDocument/2006/math">
                    <m:sSup>
                      <m:sSupPr>
                        <m:ctrlPr>
                          <a:rPr lang="en-US" sz="2000" i="1" dirty="0">
                            <a:latin typeface="Cambria Math" panose="02040503050406030204" pitchFamily="18" charset="0"/>
                            <a:cs typeface="Arial" panose="020B0604020202020204" pitchFamily="34" charset="0"/>
                          </a:rPr>
                        </m:ctrlPr>
                      </m:sSupPr>
                      <m:e>
                        <m:r>
                          <a:rPr lang="en-US" sz="2000" i="1" dirty="0">
                            <a:latin typeface="Cambria Math" panose="02040503050406030204" pitchFamily="18" charset="0"/>
                            <a:cs typeface="Arial" panose="020B0604020202020204" pitchFamily="34" charset="0"/>
                          </a:rPr>
                          <m:t>𝑐</m:t>
                        </m:r>
                      </m:e>
                      <m:sup>
                        <m:r>
                          <a:rPr lang="en-US" sz="2000" i="1" dirty="0">
                            <a:latin typeface="Cambria Math" panose="02040503050406030204" pitchFamily="18" charset="0"/>
                            <a:cs typeface="Arial" panose="020B0604020202020204" pitchFamily="34" charset="0"/>
                          </a:rPr>
                          <m:t>2</m:t>
                        </m:r>
                      </m:sup>
                    </m:sSup>
                    <m:sSub>
                      <m:sSubPr>
                        <m:ctrlPr>
                          <a:rPr lang="en-US" sz="2000" i="1" dirty="0">
                            <a:latin typeface="Cambria Math" panose="02040503050406030204" pitchFamily="18" charset="0"/>
                            <a:cs typeface="Arial" panose="020B0604020202020204" pitchFamily="34" charset="0"/>
                          </a:rPr>
                        </m:ctrlPr>
                      </m:sSubPr>
                      <m:e>
                        <m:r>
                          <a:rPr lang="en-US" sz="2000" i="1" dirty="0">
                            <a:latin typeface="Cambria Math" panose="02040503050406030204" pitchFamily="18" charset="0"/>
                            <a:cs typeface="Arial" panose="020B0604020202020204" pitchFamily="34" charset="0"/>
                          </a:rPr>
                          <m:t>𝜆</m:t>
                        </m:r>
                      </m:e>
                      <m:sub>
                        <m:r>
                          <a:rPr lang="en-US" sz="2000" b="0" i="1" dirty="0" smtClean="0">
                            <a:latin typeface="Cambria Math" panose="02040503050406030204" pitchFamily="18" charset="0"/>
                            <a:cs typeface="Arial" panose="020B0604020202020204" pitchFamily="34" charset="0"/>
                          </a:rPr>
                          <m:t>𝑛</m:t>
                        </m:r>
                        <m:r>
                          <a:rPr lang="en-US" sz="2000" i="1" dirty="0">
                            <a:latin typeface="Cambria Math" panose="02040503050406030204" pitchFamily="18" charset="0"/>
                            <a:cs typeface="Arial" panose="020B0604020202020204" pitchFamily="34" charset="0"/>
                          </a:rPr>
                          <m:t>,</m:t>
                        </m:r>
                        <m:r>
                          <a:rPr lang="en-US" sz="2000" b="0" i="1" dirty="0" smtClean="0">
                            <a:latin typeface="Cambria Math" panose="02040503050406030204" pitchFamily="18" charset="0"/>
                            <a:cs typeface="Arial" panose="020B0604020202020204" pitchFamily="34" charset="0"/>
                          </a:rPr>
                          <m:t>𝑚</m:t>
                        </m:r>
                      </m:sub>
                    </m:sSub>
                    <m:r>
                      <a:rPr lang="en-US" sz="2000" b="0" i="1" dirty="0" smtClean="0">
                        <a:latin typeface="Cambria Math" panose="02040503050406030204" pitchFamily="18" charset="0"/>
                        <a:cs typeface="Arial" panose="020B0604020202020204" pitchFamily="34" charset="0"/>
                      </a:rPr>
                      <m:t>=</m:t>
                    </m:r>
                    <m:sSup>
                      <m:sSupPr>
                        <m:ctrlPr>
                          <a:rPr lang="en-US" sz="2000" i="1" dirty="0">
                            <a:latin typeface="Cambria Math" panose="02040503050406030204" pitchFamily="18" charset="0"/>
                            <a:cs typeface="Arial" panose="020B0604020202020204" pitchFamily="34" charset="0"/>
                          </a:rPr>
                        </m:ctrlPr>
                      </m:sSupPr>
                      <m:e>
                        <m:r>
                          <a:rPr lang="en-US" sz="2000" i="1" dirty="0">
                            <a:latin typeface="Cambria Math" panose="02040503050406030204" pitchFamily="18" charset="0"/>
                            <a:cs typeface="Arial" panose="020B0604020202020204" pitchFamily="34" charset="0"/>
                          </a:rPr>
                          <m:t>𝜔</m:t>
                        </m:r>
                      </m:e>
                      <m:sup>
                        <m:r>
                          <a:rPr lang="en-US" sz="2000" i="1" dirty="0">
                            <a:latin typeface="Cambria Math" panose="02040503050406030204" pitchFamily="18" charset="0"/>
                            <a:cs typeface="Arial" panose="020B0604020202020204" pitchFamily="34" charset="0"/>
                          </a:rPr>
                          <m:t>2</m:t>
                        </m:r>
                      </m:sup>
                    </m:sSup>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i="1" dirty="0" smtClean="0">
                        <a:latin typeface="Cambria Math" panose="02040503050406030204" pitchFamily="18" charset="0"/>
                        <a:cs typeface="Arial" panose="020B0604020202020204" pitchFamily="34" charset="0"/>
                      </a:rPr>
                      <m:t>𝑐</m:t>
                    </m:r>
                    <m:rad>
                      <m:radPr>
                        <m:degHide m:val="on"/>
                        <m:ctrlPr>
                          <a:rPr lang="en-US" sz="2000" i="1" dirty="0" smtClean="0">
                            <a:latin typeface="Cambria Math" panose="02040503050406030204" pitchFamily="18" charset="0"/>
                            <a:cs typeface="Arial" panose="020B0604020202020204" pitchFamily="34" charset="0"/>
                          </a:rPr>
                        </m:ctrlPr>
                      </m:radPr>
                      <m:deg/>
                      <m:e>
                        <m:sSub>
                          <m:sSubPr>
                            <m:ctrlPr>
                              <a:rPr lang="en-US" sz="2000" i="1" dirty="0">
                                <a:latin typeface="Cambria Math" panose="02040503050406030204" pitchFamily="18" charset="0"/>
                                <a:cs typeface="Arial" panose="020B0604020202020204" pitchFamily="34" charset="0"/>
                              </a:rPr>
                            </m:ctrlPr>
                          </m:sSubPr>
                          <m:e>
                            <m:r>
                              <a:rPr lang="en-US" sz="2000" i="1" dirty="0">
                                <a:latin typeface="Cambria Math" panose="02040503050406030204" pitchFamily="18" charset="0"/>
                                <a:cs typeface="Arial" panose="020B0604020202020204" pitchFamily="34" charset="0"/>
                              </a:rPr>
                              <m:t>𝜆</m:t>
                            </m:r>
                          </m:e>
                          <m:sub>
                            <m:r>
                              <a:rPr lang="en-US" sz="2000" b="0" i="1" dirty="0" smtClean="0">
                                <a:latin typeface="Cambria Math" panose="02040503050406030204" pitchFamily="18" charset="0"/>
                                <a:cs typeface="Arial" panose="020B0604020202020204" pitchFamily="34" charset="0"/>
                              </a:rPr>
                              <m:t>𝑛</m:t>
                            </m:r>
                            <m:r>
                              <a:rPr lang="en-US" sz="2000" i="1" dirty="0">
                                <a:latin typeface="Cambria Math" panose="02040503050406030204" pitchFamily="18" charset="0"/>
                                <a:cs typeface="Arial" panose="020B0604020202020204" pitchFamily="34" charset="0"/>
                              </a:rPr>
                              <m:t>,</m:t>
                            </m:r>
                            <m:r>
                              <a:rPr lang="en-US" sz="2000" b="0" i="1" dirty="0" smtClean="0">
                                <a:latin typeface="Cambria Math" panose="02040503050406030204" pitchFamily="18" charset="0"/>
                                <a:cs typeface="Arial" panose="020B0604020202020204" pitchFamily="34" charset="0"/>
                              </a:rPr>
                              <m:t>𝑚</m:t>
                            </m:r>
                          </m:sub>
                        </m:sSub>
                      </m:e>
                    </m:rad>
                    <m:r>
                      <a:rPr lang="en-US" sz="2000" b="0" i="0" dirty="0" smtClean="0">
                        <a:latin typeface="Cambria Math" panose="02040503050406030204" pitchFamily="18" charset="0"/>
                        <a:cs typeface="Arial" panose="020B0604020202020204" pitchFamily="34" charset="0"/>
                      </a:rPr>
                      <m:t> </m:t>
                    </m:r>
                  </m:oMath>
                </a14:m>
                <a:r>
                  <a:rPr lang="en-US" sz="2000" dirty="0">
                    <a:latin typeface="Arial" panose="020B0604020202020204" pitchFamily="34" charset="0"/>
                    <a:cs typeface="Arial" panose="020B0604020202020204" pitchFamily="34" charset="0"/>
                  </a:rPr>
                  <a:t>can be interpreted as an eigenfrequency which, when excited, results in resonance.</a:t>
                </a:r>
              </a:p>
            </p:txBody>
          </p:sp>
        </mc:Choice>
        <mc:Fallback xmlns="">
          <p:sp>
            <p:nvSpPr>
              <p:cNvPr id="10" name="TextBox 9">
                <a:extLst>
                  <a:ext uri="{FF2B5EF4-FFF2-40B4-BE49-F238E27FC236}">
                    <a16:creationId xmlns:a16="http://schemas.microsoft.com/office/drawing/2014/main" id="{9178C96E-AB18-A56B-61FE-570A68F8A8CD}"/>
                  </a:ext>
                </a:extLst>
              </p:cNvPr>
              <p:cNvSpPr txBox="1">
                <a:spLocks noRot="1" noChangeAspect="1" noMove="1" noResize="1" noEditPoints="1" noAdjustHandles="1" noChangeArrowheads="1" noChangeShapeType="1" noTextEdit="1"/>
              </p:cNvSpPr>
              <p:nvPr/>
            </p:nvSpPr>
            <p:spPr>
              <a:xfrm>
                <a:off x="735105" y="5207126"/>
                <a:ext cx="10721789" cy="1100238"/>
              </a:xfrm>
              <a:prstGeom prst="rect">
                <a:avLst/>
              </a:prstGeom>
              <a:blipFill>
                <a:blip r:embed="rId4"/>
                <a:stretch>
                  <a:fillRect l="-626" t="-2210" b="-607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60325B9-319D-DA08-688A-C4652A6A7778}"/>
              </a:ext>
            </a:extLst>
          </p:cNvPr>
          <p:cNvPicPr>
            <a:picLocks noChangeAspect="1"/>
          </p:cNvPicPr>
          <p:nvPr/>
        </p:nvPicPr>
        <p:blipFill>
          <a:blip r:embed="rId5"/>
          <a:stretch>
            <a:fillRect/>
          </a:stretch>
        </p:blipFill>
        <p:spPr>
          <a:xfrm>
            <a:off x="1694330" y="2302079"/>
            <a:ext cx="10165976" cy="2952867"/>
          </a:xfrm>
          <a:prstGeom prst="rect">
            <a:avLst/>
          </a:prstGeom>
        </p:spPr>
      </p:pic>
      <p:sp>
        <p:nvSpPr>
          <p:cNvPr id="2" name="Slide Number Placeholder 1">
            <a:extLst>
              <a:ext uri="{FF2B5EF4-FFF2-40B4-BE49-F238E27FC236}">
                <a16:creationId xmlns:a16="http://schemas.microsoft.com/office/drawing/2014/main" id="{D0E28C95-5DEF-7A64-7CF3-50BA40D83008}"/>
              </a:ext>
            </a:extLst>
          </p:cNvPr>
          <p:cNvSpPr>
            <a:spLocks noGrp="1"/>
          </p:cNvSpPr>
          <p:nvPr>
            <p:ph type="sldNum" sz="quarter" idx="12"/>
          </p:nvPr>
        </p:nvSpPr>
        <p:spPr/>
        <p:txBody>
          <a:bodyPr/>
          <a:lstStyle/>
          <a:p>
            <a:fld id="{FA58184E-77CD-4E0A-BF1E-CE73C5F911F5}" type="slidenum">
              <a:rPr lang="en-US" smtClean="0"/>
              <a:t>24</a:t>
            </a:fld>
            <a:endParaRPr lang="en-US"/>
          </a:p>
        </p:txBody>
      </p:sp>
    </p:spTree>
    <p:extLst>
      <p:ext uri="{BB962C8B-B14F-4D97-AF65-F5344CB8AC3E}">
        <p14:creationId xmlns:p14="http://schemas.microsoft.com/office/powerpoint/2010/main" val="2989637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F78E19D-C4C2-29F7-7506-BFC8E474E2B1}"/>
              </a:ext>
            </a:extLst>
          </p:cNvPr>
          <p:cNvPicPr>
            <a:picLocks noChangeAspect="1"/>
          </p:cNvPicPr>
          <p:nvPr/>
        </p:nvPicPr>
        <p:blipFill>
          <a:blip r:embed="rId3"/>
          <a:stretch>
            <a:fillRect/>
          </a:stretch>
        </p:blipFill>
        <p:spPr>
          <a:xfrm>
            <a:off x="6352905" y="1219987"/>
            <a:ext cx="4844010" cy="4023360"/>
          </a:xfrm>
          <a:prstGeom prst="rect">
            <a:avLst/>
          </a:prstGeom>
        </p:spPr>
      </p:pic>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Fundamental Nodes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9EEEAB-3449-18F2-AFCA-A8DD6220DAE7}"/>
                  </a:ext>
                </a:extLst>
              </p:cNvPr>
              <p:cNvSpPr>
                <a:spLocks noGrp="1"/>
              </p:cNvSpPr>
              <p:nvPr>
                <p:ph idx="1"/>
              </p:nvPr>
            </p:nvSpPr>
            <p:spPr>
              <a:xfrm>
                <a:off x="1219200" y="5311175"/>
                <a:ext cx="10058400" cy="1025703"/>
              </a:xfrm>
            </p:spPr>
            <p:txBody>
              <a:bodyPr>
                <a:normAutofit fontScale="77500" lnSpcReduction="20000"/>
              </a:bodyPr>
              <a:lstStyle/>
              <a:p>
                <a:pPr marL="0" indent="0">
                  <a:lnSpc>
                    <a:spcPct val="110000"/>
                  </a:lnSpc>
                  <a:spcBef>
                    <a:spcPts val="0"/>
                  </a:spcBef>
                  <a:buNone/>
                </a:pPr>
                <a:r>
                  <a:rPr lang="en-US" dirty="0">
                    <a:solidFill>
                      <a:schemeClr val="tx1"/>
                    </a:solidFill>
                    <a:latin typeface="Arial" panose="020B0604020202020204" pitchFamily="34" charset="0"/>
                    <a:cs typeface="Arial" panose="020B0604020202020204" pitchFamily="34" charset="0"/>
                  </a:rPr>
                  <a:t>The whole solution is a linear combination of </a:t>
                </a:r>
                <a:r>
                  <a:rPr lang="en-US" i="1" dirty="0">
                    <a:solidFill>
                      <a:schemeClr val="tx1"/>
                    </a:solidFill>
                    <a:latin typeface="Arial" panose="020B0604020202020204" pitchFamily="34" charset="0"/>
                    <a:cs typeface="Arial" panose="020B0604020202020204" pitchFamily="34" charset="0"/>
                  </a:rPr>
                  <a:t>standing waves. </a:t>
                </a:r>
                <a:r>
                  <a:rPr lang="en-US" dirty="0">
                    <a:solidFill>
                      <a:schemeClr val="tx1"/>
                    </a:solidFill>
                    <a:latin typeface="Arial" panose="020B0604020202020204" pitchFamily="34" charset="0"/>
                    <a:cs typeface="Arial" panose="020B0604020202020204" pitchFamily="34" charset="0"/>
                  </a:rPr>
                  <a:t>The fundamental vibrations (left) are shown for radially derelict boundary conditions (</a:t>
                </a:r>
                <a14:m>
                  <m:oMath xmlns:m="http://schemas.openxmlformats.org/officeDocument/2006/math">
                    <m:r>
                      <a:rPr lang="en-US" b="0" i="1" smtClean="0">
                        <a:solidFill>
                          <a:schemeClr val="tx1"/>
                        </a:solidFill>
                        <a:latin typeface="Cambria Math" panose="02040503050406030204" pitchFamily="18" charset="0"/>
                        <a:cs typeface="Arial" panose="020B0604020202020204" pitchFamily="34" charset="0"/>
                      </a:rPr>
                      <m:t>𝜙</m:t>
                    </m:r>
                    <m:d>
                      <m:dPr>
                        <m:ctrlPr>
                          <a:rPr lang="en-US" b="0" i="1" smtClean="0">
                            <a:solidFill>
                              <a:schemeClr val="tx1"/>
                            </a:solidFill>
                            <a:latin typeface="Cambria Math" panose="02040503050406030204" pitchFamily="18" charset="0"/>
                            <a:cs typeface="Arial" panose="020B0604020202020204" pitchFamily="34" charset="0"/>
                          </a:rPr>
                        </m:ctrlPr>
                      </m:dPr>
                      <m:e>
                        <m:r>
                          <a:rPr lang="en-US" b="0" i="1" smtClean="0">
                            <a:solidFill>
                              <a:schemeClr val="tx1"/>
                            </a:solidFill>
                            <a:latin typeface="Cambria Math" panose="02040503050406030204" pitchFamily="18" charset="0"/>
                            <a:cs typeface="Arial" panose="020B0604020202020204" pitchFamily="34" charset="0"/>
                          </a:rPr>
                          <m:t>𝑟</m:t>
                        </m:r>
                        <m:r>
                          <a:rPr lang="en-US" b="0" i="1" smtClean="0">
                            <a:solidFill>
                              <a:schemeClr val="tx1"/>
                            </a:solidFill>
                            <a:latin typeface="Cambria Math" panose="02040503050406030204" pitchFamily="18" charset="0"/>
                            <a:cs typeface="Arial" panose="020B0604020202020204" pitchFamily="34" charset="0"/>
                          </a:rPr>
                          <m:t>=</m:t>
                        </m:r>
                        <m:r>
                          <a:rPr lang="en-US" b="0" i="1" smtClean="0">
                            <a:solidFill>
                              <a:schemeClr val="tx1"/>
                            </a:solidFill>
                            <a:latin typeface="Cambria Math" panose="02040503050406030204" pitchFamily="18" charset="0"/>
                            <a:cs typeface="Arial" panose="020B0604020202020204" pitchFamily="34" charset="0"/>
                          </a:rPr>
                          <m:t>𝑅</m:t>
                        </m:r>
                        <m:r>
                          <a:rPr lang="en-US" b="0" i="1" smtClean="0">
                            <a:solidFill>
                              <a:schemeClr val="tx1"/>
                            </a:solidFill>
                            <a:latin typeface="Cambria Math" panose="02040503050406030204" pitchFamily="18" charset="0"/>
                            <a:cs typeface="Arial" panose="020B0604020202020204" pitchFamily="34" charset="0"/>
                          </a:rPr>
                          <m:t>, </m:t>
                        </m:r>
                        <m:r>
                          <a:rPr lang="en-US" b="0" i="1" smtClean="0">
                            <a:solidFill>
                              <a:schemeClr val="tx1"/>
                            </a:solidFill>
                            <a:latin typeface="Cambria Math" panose="02040503050406030204" pitchFamily="18" charset="0"/>
                            <a:cs typeface="Arial" panose="020B0604020202020204" pitchFamily="34" charset="0"/>
                          </a:rPr>
                          <m:t>𝜃</m:t>
                        </m:r>
                        <m:r>
                          <a:rPr lang="en-US" b="0" i="1" smtClean="0">
                            <a:solidFill>
                              <a:schemeClr val="tx1"/>
                            </a:solidFill>
                            <a:latin typeface="Cambria Math" panose="02040503050406030204" pitchFamily="18" charset="0"/>
                            <a:cs typeface="Arial" panose="020B0604020202020204" pitchFamily="34" charset="0"/>
                          </a:rPr>
                          <m:t>, </m:t>
                        </m:r>
                        <m:r>
                          <a:rPr lang="en-US" b="0" i="1" smtClean="0">
                            <a:solidFill>
                              <a:schemeClr val="tx1"/>
                            </a:solidFill>
                            <a:latin typeface="Cambria Math" panose="02040503050406030204" pitchFamily="18" charset="0"/>
                            <a:cs typeface="Arial" panose="020B0604020202020204" pitchFamily="34" charset="0"/>
                          </a:rPr>
                          <m:t>𝑡</m:t>
                        </m:r>
                      </m:e>
                    </m:d>
                    <m:r>
                      <a:rPr lang="en-US" b="0" i="1" smtClean="0">
                        <a:solidFill>
                          <a:schemeClr val="tx1"/>
                        </a:solidFill>
                        <a:latin typeface="Cambria Math" panose="02040503050406030204" pitchFamily="18" charset="0"/>
                        <a:cs typeface="Arial" panose="020B0604020202020204" pitchFamily="34" charset="0"/>
                      </a:rPr>
                      <m:t>=0</m:t>
                    </m:r>
                  </m:oMath>
                </a14:m>
                <a:r>
                  <a:rPr lang="en-US" dirty="0">
                    <a:solidFill>
                      <a:schemeClr val="tx1"/>
                    </a:solidFill>
                    <a:latin typeface="Arial" panose="020B0604020202020204" pitchFamily="34" charset="0"/>
                    <a:cs typeface="Arial" panose="020B0604020202020204" pitchFamily="34" charset="0"/>
                  </a:rPr>
                  <a:t>). The nodal curves (right) show the set for points for which </a:t>
                </a:r>
                <a14:m>
                  <m:oMath xmlns:m="http://schemas.openxmlformats.org/officeDocument/2006/math">
                    <m:r>
                      <a:rPr lang="en-US" i="1">
                        <a:solidFill>
                          <a:schemeClr val="tx1"/>
                        </a:solidFill>
                        <a:latin typeface="Cambria Math" panose="02040503050406030204" pitchFamily="18" charset="0"/>
                        <a:cs typeface="Arial" panose="020B0604020202020204" pitchFamily="34" charset="0"/>
                      </a:rPr>
                      <m:t>𝜙</m:t>
                    </m:r>
                    <m:d>
                      <m:dPr>
                        <m:ctrlPr>
                          <a:rPr lang="en-US" i="1">
                            <a:solidFill>
                              <a:schemeClr val="tx1"/>
                            </a:solidFill>
                            <a:latin typeface="Cambria Math" panose="02040503050406030204" pitchFamily="18" charset="0"/>
                            <a:cs typeface="Arial" panose="020B0604020202020204" pitchFamily="34" charset="0"/>
                          </a:rPr>
                        </m:ctrlPr>
                      </m:dPr>
                      <m:e>
                        <m:r>
                          <a:rPr lang="en-US" i="1">
                            <a:solidFill>
                              <a:schemeClr val="tx1"/>
                            </a:solidFill>
                            <a:latin typeface="Cambria Math" panose="02040503050406030204" pitchFamily="18" charset="0"/>
                            <a:cs typeface="Arial" panose="020B0604020202020204" pitchFamily="34" charset="0"/>
                          </a:rPr>
                          <m:t>𝑟</m:t>
                        </m:r>
                        <m:r>
                          <a:rPr lang="en-US" i="1">
                            <a:solidFill>
                              <a:schemeClr val="tx1"/>
                            </a:solidFill>
                            <a:latin typeface="Cambria Math" panose="02040503050406030204" pitchFamily="18" charset="0"/>
                            <a:cs typeface="Arial" panose="020B0604020202020204" pitchFamily="34" charset="0"/>
                          </a:rPr>
                          <m:t>, </m:t>
                        </m:r>
                        <m:r>
                          <a:rPr lang="en-US" i="1">
                            <a:solidFill>
                              <a:schemeClr val="tx1"/>
                            </a:solidFill>
                            <a:latin typeface="Cambria Math" panose="02040503050406030204" pitchFamily="18" charset="0"/>
                            <a:cs typeface="Arial" panose="020B0604020202020204" pitchFamily="34" charset="0"/>
                          </a:rPr>
                          <m:t>𝜃</m:t>
                        </m:r>
                      </m:e>
                    </m:d>
                    <m:r>
                      <a:rPr lang="en-US" i="1">
                        <a:solidFill>
                          <a:schemeClr val="tx1"/>
                        </a:solidFill>
                        <a:latin typeface="Cambria Math" panose="02040503050406030204" pitchFamily="18" charset="0"/>
                        <a:cs typeface="Arial" panose="020B0604020202020204" pitchFamily="34" charset="0"/>
                      </a:rPr>
                      <m:t>=0</m:t>
                    </m:r>
                    <m:r>
                      <a:rPr lang="en-US" b="0" i="1" smtClean="0">
                        <a:solidFill>
                          <a:schemeClr val="tx1"/>
                        </a:solidFill>
                        <a:latin typeface="Cambria Math" panose="02040503050406030204" pitchFamily="18" charset="0"/>
                        <a:cs typeface="Arial" panose="020B0604020202020204" pitchFamily="34" charset="0"/>
                      </a:rPr>
                      <m:t> ∀</m:t>
                    </m:r>
                    <m:r>
                      <a:rPr lang="en-US" b="0" i="1" smtClean="0">
                        <a:solidFill>
                          <a:schemeClr val="tx1"/>
                        </a:solidFill>
                        <a:latin typeface="Cambria Math" panose="02040503050406030204" pitchFamily="18" charset="0"/>
                        <a:cs typeface="Arial" panose="020B0604020202020204" pitchFamily="34" charset="0"/>
                      </a:rPr>
                      <m:t>𝑡</m:t>
                    </m:r>
                  </m:oMath>
                </a14:m>
                <a:r>
                  <a:rPr lang="en-US" dirty="0">
                    <a:solidFill>
                      <a:schemeClr val="tx1"/>
                    </a:solidFill>
                    <a:latin typeface="Arial" panose="020B0604020202020204" pitchFamily="34" charset="0"/>
                    <a:cs typeface="Arial" panose="020B0604020202020204" pitchFamily="34" charset="0"/>
                  </a:rPr>
                  <a:t>, dividing the domain into nodal regions. Recall that that </a:t>
                </a:r>
                <a14:m>
                  <m:oMath xmlns:m="http://schemas.openxmlformats.org/officeDocument/2006/math">
                    <m:sSub>
                      <m:sSubPr>
                        <m:ctrlPr>
                          <a:rPr lang="en-US" i="1" dirty="0">
                            <a:latin typeface="Cambria Math" panose="02040503050406030204" pitchFamily="18" charset="0"/>
                            <a:cs typeface="Arial" panose="020B0604020202020204" pitchFamily="34" charset="0"/>
                          </a:rPr>
                        </m:ctrlPr>
                      </m:sSubPr>
                      <m:e>
                        <m:r>
                          <a:rPr lang="en-US" i="1" dirty="0">
                            <a:latin typeface="Cambria Math" panose="02040503050406030204" pitchFamily="18" charset="0"/>
                            <a:cs typeface="Arial" panose="020B0604020202020204" pitchFamily="34" charset="0"/>
                          </a:rPr>
                          <m:t>𝜆</m:t>
                        </m:r>
                      </m:e>
                      <m:sub>
                        <m:r>
                          <a:rPr lang="en-US" b="0" i="1" dirty="0" smtClean="0">
                            <a:latin typeface="Cambria Math" panose="02040503050406030204" pitchFamily="18" charset="0"/>
                            <a:cs typeface="Arial" panose="020B0604020202020204" pitchFamily="34" charset="0"/>
                          </a:rPr>
                          <m:t>𝑛</m:t>
                        </m:r>
                        <m:r>
                          <a:rPr lang="en-US" i="1" dirty="0">
                            <a:latin typeface="Cambria Math" panose="02040503050406030204" pitchFamily="18" charset="0"/>
                            <a:cs typeface="Arial" panose="020B0604020202020204" pitchFamily="34" charset="0"/>
                          </a:rPr>
                          <m:t>,</m:t>
                        </m:r>
                        <m:r>
                          <a:rPr lang="en-US" b="0" i="1" dirty="0" smtClean="0">
                            <a:latin typeface="Cambria Math" panose="02040503050406030204" pitchFamily="18" charset="0"/>
                            <a:cs typeface="Arial" panose="020B0604020202020204" pitchFamily="34" charset="0"/>
                          </a:rPr>
                          <m:t>𝑚</m:t>
                        </m:r>
                      </m:sub>
                    </m:sSub>
                    <m:r>
                      <a:rPr lang="en-US" i="1" dirty="0">
                        <a:latin typeface="Cambria Math" panose="02040503050406030204" pitchFamily="18" charset="0"/>
                        <a:cs typeface="Arial" panose="020B0604020202020204" pitchFamily="34" charset="0"/>
                      </a:rPr>
                      <m:t> </m:t>
                    </m:r>
                  </m:oMath>
                </a14:m>
                <a:r>
                  <a:rPr lang="en-US" dirty="0">
                    <a:solidFill>
                      <a:schemeClr val="tx1"/>
                    </a:solidFill>
                    <a:latin typeface="Arial" panose="020B0604020202020204" pitchFamily="34" charset="0"/>
                    <a:cs typeface="Arial" panose="020B0604020202020204" pitchFamily="34" charset="0"/>
                  </a:rPr>
                  <a:t>is the eigenmode for the </a:t>
                </a:r>
                <a14:m>
                  <m:oMath xmlns:m="http://schemas.openxmlformats.org/officeDocument/2006/math">
                    <m:r>
                      <a:rPr lang="en-US" b="0" i="1" smtClean="0">
                        <a:solidFill>
                          <a:schemeClr val="tx1"/>
                        </a:solidFill>
                        <a:latin typeface="Cambria Math" panose="02040503050406030204" pitchFamily="18" charset="0"/>
                        <a:cs typeface="Arial" panose="020B0604020202020204" pitchFamily="34" charset="0"/>
                      </a:rPr>
                      <m:t>𝑚</m:t>
                    </m:r>
                  </m:oMath>
                </a14:m>
                <a:r>
                  <a:rPr lang="en-US" dirty="0">
                    <a:solidFill>
                      <a:schemeClr val="tx1"/>
                    </a:solidFill>
                    <a:latin typeface="Arial" panose="020B0604020202020204" pitchFamily="34" charset="0"/>
                    <a:cs typeface="Arial" panose="020B0604020202020204" pitchFamily="34" charset="0"/>
                  </a:rPr>
                  <a:t>-</a:t>
                </a:r>
                <a:r>
                  <a:rPr lang="en-US" dirty="0" err="1">
                    <a:solidFill>
                      <a:schemeClr val="tx1"/>
                    </a:solidFill>
                    <a:latin typeface="Arial" panose="020B0604020202020204" pitchFamily="34" charset="0"/>
                    <a:cs typeface="Arial" panose="020B0604020202020204" pitchFamily="34" charset="0"/>
                  </a:rPr>
                  <a:t>th</a:t>
                </a:r>
                <a:r>
                  <a:rPr lang="en-US" dirty="0">
                    <a:solidFill>
                      <a:schemeClr val="tx1"/>
                    </a:solidFill>
                    <a:latin typeface="Arial" panose="020B0604020202020204" pitchFamily="34" charset="0"/>
                    <a:cs typeface="Arial" panose="020B0604020202020204" pitchFamily="34" charset="0"/>
                  </a:rPr>
                  <a:t> root of the </a:t>
                </a:r>
                <a14:m>
                  <m:oMath xmlns:m="http://schemas.openxmlformats.org/officeDocument/2006/math">
                    <m:r>
                      <a:rPr lang="en-US" b="0" i="1" smtClean="0">
                        <a:solidFill>
                          <a:schemeClr val="tx1"/>
                        </a:solidFill>
                        <a:latin typeface="Cambria Math" panose="02040503050406030204" pitchFamily="18" charset="0"/>
                        <a:cs typeface="Arial" panose="020B0604020202020204" pitchFamily="34" charset="0"/>
                      </a:rPr>
                      <m:t>𝑛</m:t>
                    </m:r>
                  </m:oMath>
                </a14:m>
                <a:r>
                  <a:rPr lang="en-US" dirty="0">
                    <a:solidFill>
                      <a:schemeClr val="tx1"/>
                    </a:solidFill>
                    <a:latin typeface="Arial" panose="020B0604020202020204" pitchFamily="34" charset="0"/>
                    <a:cs typeface="Arial" panose="020B0604020202020204" pitchFamily="34" charset="0"/>
                  </a:rPr>
                  <a:t>-</a:t>
                </a:r>
                <a:r>
                  <a:rPr lang="en-US" dirty="0" err="1">
                    <a:solidFill>
                      <a:schemeClr val="tx1"/>
                    </a:solidFill>
                    <a:latin typeface="Arial" panose="020B0604020202020204" pitchFamily="34" charset="0"/>
                    <a:cs typeface="Arial" panose="020B0604020202020204" pitchFamily="34" charset="0"/>
                  </a:rPr>
                  <a:t>th</a:t>
                </a:r>
                <a:r>
                  <a:rPr lang="en-US" dirty="0">
                    <a:solidFill>
                      <a:schemeClr val="tx1"/>
                    </a:solidFill>
                    <a:latin typeface="Arial" panose="020B0604020202020204" pitchFamily="34" charset="0"/>
                    <a:cs typeface="Arial" panose="020B0604020202020204" pitchFamily="34" charset="0"/>
                  </a:rPr>
                  <a:t> order Bessel function </a:t>
                </a:r>
                <a14:m>
                  <m:oMath xmlns:m="http://schemas.openxmlformats.org/officeDocument/2006/math">
                    <m:sSub>
                      <m:sSubPr>
                        <m:ctrlPr>
                          <a:rPr lang="en-US" b="0" i="1" smtClean="0">
                            <a:solidFill>
                              <a:schemeClr val="tx1"/>
                            </a:solidFill>
                            <a:latin typeface="Cambria Math" panose="02040503050406030204" pitchFamily="18" charset="0"/>
                            <a:cs typeface="Arial" panose="020B0604020202020204" pitchFamily="34" charset="0"/>
                          </a:rPr>
                        </m:ctrlPr>
                      </m:sSubPr>
                      <m:e>
                        <m:r>
                          <a:rPr lang="en-US" b="0" i="1" smtClean="0">
                            <a:solidFill>
                              <a:schemeClr val="tx1"/>
                            </a:solidFill>
                            <a:latin typeface="Cambria Math" panose="02040503050406030204" pitchFamily="18" charset="0"/>
                            <a:cs typeface="Arial" panose="020B0604020202020204" pitchFamily="34" charset="0"/>
                          </a:rPr>
                          <m:t>𝐽</m:t>
                        </m:r>
                      </m:e>
                      <m:sub>
                        <m:r>
                          <a:rPr lang="en-US" b="0" i="1" smtClean="0">
                            <a:solidFill>
                              <a:schemeClr val="tx1"/>
                            </a:solidFill>
                            <a:latin typeface="Cambria Math" panose="02040503050406030204" pitchFamily="18" charset="0"/>
                            <a:cs typeface="Arial" panose="020B0604020202020204" pitchFamily="34" charset="0"/>
                          </a:rPr>
                          <m:t>𝑛</m:t>
                        </m:r>
                      </m:sub>
                    </m:sSub>
                  </m:oMath>
                </a14:m>
                <a:r>
                  <a:rPr lang="en-US" dirty="0">
                    <a:solidFill>
                      <a:schemeClr val="tx1"/>
                    </a:solidFill>
                    <a:latin typeface="Arial" panose="020B0604020202020204" pitchFamily="34" charset="0"/>
                    <a:cs typeface="Arial" panose="020B0604020202020204" pitchFamily="34" charset="0"/>
                  </a:rPr>
                  <a:t> for </a:t>
                </a:r>
                <a14:m>
                  <m:oMath xmlns:m="http://schemas.openxmlformats.org/officeDocument/2006/math">
                    <m:r>
                      <a:rPr lang="en-US" b="0" i="1" smtClean="0">
                        <a:solidFill>
                          <a:schemeClr val="tx1"/>
                        </a:solidFill>
                        <a:latin typeface="Cambria Math" panose="02040503050406030204" pitchFamily="18" charset="0"/>
                        <a:cs typeface="Arial" panose="020B0604020202020204" pitchFamily="34" charset="0"/>
                      </a:rPr>
                      <m:t>𝑚</m:t>
                    </m:r>
                    <m:r>
                      <a:rPr lang="en-US" b="0" i="1" smtClean="0">
                        <a:solidFill>
                          <a:schemeClr val="tx1"/>
                        </a:solidFill>
                        <a:latin typeface="Cambria Math" panose="02040503050406030204" pitchFamily="18" charset="0"/>
                        <a:cs typeface="Arial" panose="020B0604020202020204" pitchFamily="34" charset="0"/>
                      </a:rPr>
                      <m:t>=1, 2, 3, 4</m:t>
                    </m:r>
                  </m:oMath>
                </a14:m>
                <a:r>
                  <a:rPr lang="en-US" dirty="0">
                    <a:solidFill>
                      <a:schemeClr val="tx1"/>
                    </a:solidFill>
                    <a:latin typeface="Arial" panose="020B0604020202020204" pitchFamily="34" charset="0"/>
                    <a:cs typeface="Arial" panose="020B0604020202020204" pitchFamily="34" charset="0"/>
                  </a:rPr>
                  <a:t>.</a:t>
                </a:r>
              </a:p>
              <a:p>
                <a:pPr marL="0" indent="0">
                  <a:spcBef>
                    <a:spcPts val="200"/>
                  </a:spcBef>
                  <a:buNone/>
                </a:pPr>
                <a:endParaRPr lang="en-US" dirty="0">
                  <a:solidFill>
                    <a:schemeClr val="tx1"/>
                  </a:solidFill>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C39EEEAB-3449-18F2-AFCA-A8DD6220DAE7}"/>
                  </a:ext>
                </a:extLst>
              </p:cNvPr>
              <p:cNvSpPr>
                <a:spLocks noGrp="1" noRot="1" noChangeAspect="1" noMove="1" noResize="1" noEditPoints="1" noAdjustHandles="1" noChangeArrowheads="1" noChangeShapeType="1" noTextEdit="1"/>
              </p:cNvSpPr>
              <p:nvPr>
                <p:ph idx="1"/>
              </p:nvPr>
            </p:nvSpPr>
            <p:spPr>
              <a:xfrm>
                <a:off x="1219200" y="5311175"/>
                <a:ext cx="10058400" cy="1025703"/>
              </a:xfrm>
              <a:blipFill>
                <a:blip r:embed="rId4"/>
                <a:stretch>
                  <a:fillRect l="-1212" t="-4142" b="-2959"/>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58E7107-0EF3-A065-091F-B253F8ECCB71}"/>
              </a:ext>
            </a:extLst>
          </p:cNvPr>
          <p:cNvSpPr txBox="1"/>
          <p:nvPr/>
        </p:nvSpPr>
        <p:spPr>
          <a:xfrm>
            <a:off x="0" y="6444459"/>
            <a:ext cx="7706783"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Lecture Notes, </a:t>
            </a:r>
            <a:r>
              <a:rPr lang="en-US" sz="1600" i="1" dirty="0">
                <a:latin typeface="Arial" panose="020B0604020202020204" pitchFamily="34" charset="0"/>
                <a:cs typeface="Arial" panose="020B0604020202020204" pitchFamily="34" charset="0"/>
              </a:rPr>
              <a:t>Math 483/683: Partial Differential Equations</a:t>
            </a:r>
            <a:r>
              <a:rPr lang="en-US" sz="1600" dirty="0">
                <a:latin typeface="Arial" panose="020B0604020202020204" pitchFamily="34" charset="0"/>
                <a:cs typeface="Arial" panose="020B0604020202020204" pitchFamily="34" charset="0"/>
              </a:rPr>
              <a:t>. Spring 2023, NDSU.</a:t>
            </a:r>
          </a:p>
        </p:txBody>
      </p:sp>
      <p:pic>
        <p:nvPicPr>
          <p:cNvPr id="11" name="Picture 10">
            <a:extLst>
              <a:ext uri="{FF2B5EF4-FFF2-40B4-BE49-F238E27FC236}">
                <a16:creationId xmlns:a16="http://schemas.microsoft.com/office/drawing/2014/main" id="{D6C456D7-87ED-3F3B-12D9-BB898AEAA1C4}"/>
              </a:ext>
            </a:extLst>
          </p:cNvPr>
          <p:cNvPicPr>
            <a:picLocks noChangeAspect="1"/>
          </p:cNvPicPr>
          <p:nvPr/>
        </p:nvPicPr>
        <p:blipFill>
          <a:blip r:embed="rId5"/>
          <a:stretch>
            <a:fillRect/>
          </a:stretch>
        </p:blipFill>
        <p:spPr>
          <a:xfrm>
            <a:off x="1219200" y="1223271"/>
            <a:ext cx="4702624" cy="4114800"/>
          </a:xfrm>
          <a:prstGeom prst="rect">
            <a:avLst/>
          </a:prstGeom>
        </p:spPr>
      </p:pic>
      <p:sp>
        <p:nvSpPr>
          <p:cNvPr id="4" name="Slide Number Placeholder 3">
            <a:extLst>
              <a:ext uri="{FF2B5EF4-FFF2-40B4-BE49-F238E27FC236}">
                <a16:creationId xmlns:a16="http://schemas.microsoft.com/office/drawing/2014/main" id="{279D4C7D-22FF-1282-090F-D5F05D5EE9AA}"/>
              </a:ext>
            </a:extLst>
          </p:cNvPr>
          <p:cNvSpPr>
            <a:spLocks noGrp="1"/>
          </p:cNvSpPr>
          <p:nvPr>
            <p:ph type="sldNum" sz="quarter" idx="12"/>
          </p:nvPr>
        </p:nvSpPr>
        <p:spPr/>
        <p:txBody>
          <a:bodyPr/>
          <a:lstStyle/>
          <a:p>
            <a:fld id="{FA58184E-77CD-4E0A-BF1E-CE73C5F911F5}" type="slidenum">
              <a:rPr lang="en-US" smtClean="0"/>
              <a:t>25</a:t>
            </a:fld>
            <a:endParaRPr lang="en-US"/>
          </a:p>
        </p:txBody>
      </p:sp>
    </p:spTree>
    <p:extLst>
      <p:ext uri="{BB962C8B-B14F-4D97-AF65-F5344CB8AC3E}">
        <p14:creationId xmlns:p14="http://schemas.microsoft.com/office/powerpoint/2010/main" val="3550349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Contributions</a:t>
            </a:r>
          </a:p>
        </p:txBody>
      </p:sp>
      <p:sp>
        <p:nvSpPr>
          <p:cNvPr id="3" name="Content Placeholder 2">
            <a:extLst>
              <a:ext uri="{FF2B5EF4-FFF2-40B4-BE49-F238E27FC236}">
                <a16:creationId xmlns:a16="http://schemas.microsoft.com/office/drawing/2014/main" id="{C39EEEAB-3449-18F2-AFCA-A8DD6220DAE7}"/>
              </a:ext>
            </a:extLst>
          </p:cNvPr>
          <p:cNvSpPr>
            <a:spLocks noGrp="1"/>
          </p:cNvSpPr>
          <p:nvPr>
            <p:ph idx="1"/>
          </p:nvPr>
        </p:nvSpPr>
        <p:spPr>
          <a:xfrm>
            <a:off x="1097279" y="1621617"/>
            <a:ext cx="9701349" cy="4304054"/>
          </a:xfrm>
        </p:spPr>
        <p:txBody>
          <a:bodyPr>
            <a:noAutofit/>
          </a:bodyPr>
          <a:lstStyle/>
          <a:p>
            <a:pPr marL="0" indent="0" rtl="0">
              <a:spcBef>
                <a:spcPts val="0"/>
              </a:spcBef>
              <a:spcAft>
                <a:spcPts val="0"/>
              </a:spcAft>
              <a:buClrTx/>
              <a:buNone/>
            </a:pPr>
            <a:r>
              <a:rPr lang="en-US" sz="1800" b="1" i="0" u="none" strike="noStrike" dirty="0">
                <a:solidFill>
                  <a:srgbClr val="000000"/>
                </a:solidFill>
                <a:effectLst/>
                <a:latin typeface="Arial" panose="020B0604020202020204" pitchFamily="34" charset="0"/>
                <a:cs typeface="Arial" panose="020B0604020202020204" pitchFamily="34" charset="0"/>
              </a:rPr>
              <a:t>Michael Walker (mw6136)</a:t>
            </a:r>
            <a:r>
              <a:rPr lang="en-US" sz="1800" b="0" i="0" u="none" strike="noStrike" dirty="0">
                <a:solidFill>
                  <a:srgbClr val="000000"/>
                </a:solidFill>
                <a:effectLst/>
                <a:latin typeface="Arial" panose="020B0604020202020204" pitchFamily="34" charset="0"/>
                <a:cs typeface="Arial" panose="020B0604020202020204" pitchFamily="34" charset="0"/>
              </a:rPr>
              <a:t>: </a:t>
            </a:r>
            <a:endParaRPr lang="en-US" sz="1800" b="0" dirty="0">
              <a:effectLst/>
              <a:latin typeface="Arial" panose="020B0604020202020204" pitchFamily="34" charset="0"/>
              <a:cs typeface="Arial" panose="020B0604020202020204" pitchFamily="34" charset="0"/>
            </a:endParaRPr>
          </a:p>
          <a:p>
            <a:pPr rtl="0" fontAlgn="base">
              <a:spcBef>
                <a:spcPts val="0"/>
              </a:spcBef>
              <a:spcAft>
                <a:spcPts val="0"/>
              </a:spcAft>
              <a:buClrTx/>
              <a:buFont typeface="Arial" panose="020B0604020202020204" pitchFamily="34" charset="0"/>
              <a:buChar char="•"/>
            </a:pPr>
            <a:r>
              <a:rPr lang="en-US" sz="1800" b="0" i="0" u="none" strike="noStrike" dirty="0">
                <a:solidFill>
                  <a:srgbClr val="000000"/>
                </a:solidFill>
                <a:effectLst/>
                <a:latin typeface="Arial" panose="020B0604020202020204" pitchFamily="34" charset="0"/>
              </a:rPr>
              <a:t> Developed the full analytical solution shown in the Appendices.</a:t>
            </a:r>
          </a:p>
          <a:p>
            <a:pPr rtl="0" fontAlgn="base">
              <a:spcBef>
                <a:spcPts val="0"/>
              </a:spcBef>
              <a:spcAft>
                <a:spcPts val="0"/>
              </a:spcAft>
              <a:buClrTx/>
              <a:buFont typeface="Arial" panose="020B0604020202020204" pitchFamily="34" charset="0"/>
              <a:buChar char="•"/>
            </a:pPr>
            <a:r>
              <a:rPr lang="en-US" sz="1800" b="0" i="0" u="none" strike="noStrike" dirty="0">
                <a:solidFill>
                  <a:srgbClr val="000000"/>
                </a:solidFill>
                <a:effectLst/>
                <a:latin typeface="Arial" panose="020B0604020202020204" pitchFamily="34" charset="0"/>
              </a:rPr>
              <a:t> Created the </a:t>
            </a:r>
            <a:r>
              <a:rPr lang="en-US" sz="1800" b="0" i="0" u="none" strike="noStrike" dirty="0" err="1">
                <a:solidFill>
                  <a:srgbClr val="000000"/>
                </a:solidFill>
                <a:effectLst/>
                <a:latin typeface="Courier New" panose="02070309020205020404" pitchFamily="49" charset="0"/>
              </a:rPr>
              <a:t>FFT_solver</a:t>
            </a:r>
            <a:r>
              <a:rPr lang="en-US" sz="1800" b="0" i="0" u="none" strike="noStrike" dirty="0">
                <a:solidFill>
                  <a:srgbClr val="000000"/>
                </a:solidFill>
                <a:effectLst/>
                <a:latin typeface="Arial" panose="020B0604020202020204" pitchFamily="34" charset="0"/>
              </a:rPr>
              <a:t> using Spectral methods, and further developed improvements in speed and stability.</a:t>
            </a:r>
          </a:p>
          <a:p>
            <a:pPr rtl="0" fontAlgn="base">
              <a:spcBef>
                <a:spcPts val="0"/>
              </a:spcBef>
              <a:spcAft>
                <a:spcPts val="0"/>
              </a:spcAft>
              <a:buClrTx/>
              <a:buFont typeface="Arial" panose="020B0604020202020204" pitchFamily="34" charset="0"/>
              <a:buChar char="•"/>
            </a:pPr>
            <a:r>
              <a:rPr lang="en-US" sz="1800" dirty="0">
                <a:solidFill>
                  <a:srgbClr val="000000"/>
                </a:solidFill>
                <a:latin typeface="Arial" panose="020B0604020202020204" pitchFamily="34" charset="0"/>
              </a:rPr>
              <a:t> </a:t>
            </a:r>
            <a:r>
              <a:rPr lang="en-US" sz="1800" b="0" i="0" u="none" strike="noStrike" dirty="0">
                <a:solidFill>
                  <a:srgbClr val="000000"/>
                </a:solidFill>
                <a:effectLst/>
                <a:latin typeface="Arial" panose="020B0604020202020204" pitchFamily="34" charset="0"/>
              </a:rPr>
              <a:t>Contributed the relevant sections of the report, majority of background &amp; conclusions, most of the presentation slides, and the </a:t>
            </a:r>
            <a:r>
              <a:rPr lang="en-US" sz="1800" b="0" i="0" u="none" strike="noStrike" dirty="0">
                <a:solidFill>
                  <a:srgbClr val="000000"/>
                </a:solidFill>
                <a:effectLst/>
                <a:latin typeface="Courier New" panose="02070309020205020404" pitchFamily="49" charset="0"/>
              </a:rPr>
              <a:t>README</a:t>
            </a:r>
            <a:r>
              <a:rPr lang="en-US" sz="1800" b="0" i="0" u="none" strike="noStrike" dirty="0">
                <a:solidFill>
                  <a:srgbClr val="000000"/>
                </a:solidFill>
                <a:effectLst/>
                <a:latin typeface="Arial" panose="020B0604020202020204" pitchFamily="34" charset="0"/>
              </a:rPr>
              <a:t> for documenting and running the code.</a:t>
            </a:r>
            <a:endParaRPr lang="en-US" sz="1800" b="0" i="0" u="none" strike="noStrike" dirty="0">
              <a:solidFill>
                <a:srgbClr val="000000"/>
              </a:solidFill>
              <a:effectLst/>
              <a:latin typeface="Arial" panose="020B0604020202020204" pitchFamily="34" charset="0"/>
              <a:cs typeface="Arial" panose="020B0604020202020204" pitchFamily="34" charset="0"/>
            </a:endParaRPr>
          </a:p>
          <a:p>
            <a:pPr marL="0" indent="0" rtl="0">
              <a:spcBef>
                <a:spcPts val="0"/>
              </a:spcBef>
              <a:spcAft>
                <a:spcPts val="0"/>
              </a:spcAft>
              <a:buClrTx/>
              <a:buNone/>
            </a:pPr>
            <a:endParaRPr lang="en-US" sz="1800" i="0" u="none" strike="noStrike" dirty="0">
              <a:solidFill>
                <a:srgbClr val="000000"/>
              </a:solidFill>
              <a:latin typeface="Arial" panose="020B0604020202020204" pitchFamily="34" charset="0"/>
              <a:cs typeface="Arial" panose="020B0604020202020204" pitchFamily="34" charset="0"/>
            </a:endParaRPr>
          </a:p>
          <a:p>
            <a:pPr marL="0" indent="0" rtl="0">
              <a:spcBef>
                <a:spcPts val="0"/>
              </a:spcBef>
              <a:spcAft>
                <a:spcPts val="0"/>
              </a:spcAft>
              <a:buClrTx/>
              <a:buNone/>
            </a:pPr>
            <a:r>
              <a:rPr lang="en-US" sz="1800" b="1" i="0" u="none" strike="noStrike" dirty="0">
                <a:solidFill>
                  <a:srgbClr val="000000"/>
                </a:solidFill>
                <a:effectLst/>
                <a:latin typeface="Arial" panose="020B0604020202020204" pitchFamily="34" charset="0"/>
                <a:cs typeface="Arial" panose="020B0604020202020204" pitchFamily="34" charset="0"/>
              </a:rPr>
              <a:t>Philip Satterthwaite (ps1639)</a:t>
            </a:r>
            <a:r>
              <a:rPr lang="en-US" sz="1800" b="0" i="0" u="none" strike="noStrike" dirty="0">
                <a:solidFill>
                  <a:srgbClr val="000000"/>
                </a:solidFill>
                <a:effectLst/>
                <a:latin typeface="Arial" panose="020B0604020202020204" pitchFamily="34" charset="0"/>
                <a:cs typeface="Arial" panose="020B0604020202020204" pitchFamily="34" charset="0"/>
              </a:rPr>
              <a:t>: </a:t>
            </a:r>
            <a:endParaRPr lang="en-US" sz="1800" b="0" dirty="0">
              <a:effectLst/>
              <a:latin typeface="Arial" panose="020B0604020202020204" pitchFamily="34" charset="0"/>
              <a:cs typeface="Arial" panose="020B0604020202020204" pitchFamily="34" charset="0"/>
            </a:endParaRPr>
          </a:p>
          <a:p>
            <a:pPr rtl="0" fontAlgn="base">
              <a:spcBef>
                <a:spcPts val="0"/>
              </a:spcBef>
              <a:spcAft>
                <a:spcPts val="0"/>
              </a:spcAft>
              <a:buClrTx/>
              <a:buFont typeface="Arial" panose="020B0604020202020204" pitchFamily="34" charset="0"/>
              <a:buChar char="•"/>
            </a:pPr>
            <a:r>
              <a:rPr lang="en-US" sz="1800" b="0" i="0" u="none" strike="noStrike" dirty="0">
                <a:solidFill>
                  <a:srgbClr val="000000"/>
                </a:solidFill>
                <a:effectLst/>
                <a:latin typeface="Arial" panose="020B0604020202020204" pitchFamily="34" charset="0"/>
              </a:rPr>
              <a:t> Researched viability of time-stepping methods</a:t>
            </a:r>
          </a:p>
          <a:p>
            <a:pPr rtl="0" fontAlgn="base">
              <a:spcBef>
                <a:spcPts val="0"/>
              </a:spcBef>
              <a:spcAft>
                <a:spcPts val="0"/>
              </a:spcAft>
              <a:buClrTx/>
              <a:buFont typeface="Arial" panose="020B0604020202020204" pitchFamily="34" charset="0"/>
              <a:buChar char="•"/>
            </a:pPr>
            <a:r>
              <a:rPr lang="en-US" sz="1800" b="0" i="0" u="none" strike="noStrike" dirty="0">
                <a:solidFill>
                  <a:srgbClr val="000000"/>
                </a:solidFill>
                <a:effectLst/>
                <a:latin typeface="Arial" panose="020B0604020202020204" pitchFamily="34" charset="0"/>
              </a:rPr>
              <a:t> Developed code for Forward Euler and RK2 methods</a:t>
            </a:r>
          </a:p>
          <a:p>
            <a:pPr rtl="0" fontAlgn="base">
              <a:spcBef>
                <a:spcPts val="0"/>
              </a:spcBef>
              <a:spcAft>
                <a:spcPts val="0"/>
              </a:spcAft>
              <a:buClrTx/>
              <a:buFont typeface="Arial" panose="020B0604020202020204" pitchFamily="34" charset="0"/>
              <a:buChar char="•"/>
            </a:pPr>
            <a:r>
              <a:rPr lang="en-US" sz="1800" b="0" i="0" u="none" strike="noStrike" dirty="0">
                <a:solidFill>
                  <a:srgbClr val="000000"/>
                </a:solidFill>
                <a:effectLst/>
                <a:latin typeface="Arial" panose="020B0604020202020204" pitchFamily="34" charset="0"/>
              </a:rPr>
              <a:t> Contributed to relevant sections of the report and presentation</a:t>
            </a:r>
            <a:endParaRPr lang="en-US" sz="1800" dirty="0">
              <a:solidFill>
                <a:srgbClr val="000000"/>
              </a:solidFill>
              <a:latin typeface="Arial" panose="020B0604020202020204" pitchFamily="34" charset="0"/>
              <a:cs typeface="Arial" panose="020B0604020202020204" pitchFamily="34" charset="0"/>
            </a:endParaRPr>
          </a:p>
          <a:p>
            <a:pPr marL="0" indent="0" rtl="0" fontAlgn="base">
              <a:spcBef>
                <a:spcPts val="0"/>
              </a:spcBef>
              <a:spcAft>
                <a:spcPts val="0"/>
              </a:spcAft>
              <a:buClrTx/>
              <a:buNone/>
            </a:pPr>
            <a:endParaRPr lang="en-US" sz="1800" dirty="0">
              <a:solidFill>
                <a:srgbClr val="000000"/>
              </a:solidFill>
              <a:latin typeface="Arial" panose="020B0604020202020204" pitchFamily="34" charset="0"/>
              <a:cs typeface="Arial" panose="020B0604020202020204" pitchFamily="34" charset="0"/>
            </a:endParaRPr>
          </a:p>
          <a:p>
            <a:pPr marL="0" indent="0">
              <a:spcBef>
                <a:spcPts val="0"/>
              </a:spcBef>
              <a:spcAft>
                <a:spcPts val="0"/>
              </a:spcAft>
              <a:buClrTx/>
              <a:buNone/>
            </a:pPr>
            <a:r>
              <a:rPr lang="en-US" sz="1800" b="1" dirty="0">
                <a:solidFill>
                  <a:srgbClr val="000000"/>
                </a:solidFill>
                <a:latin typeface="Arial" panose="020B0604020202020204" pitchFamily="34" charset="0"/>
                <a:cs typeface="Arial" panose="020B0604020202020204" pitchFamily="34" charset="0"/>
              </a:rPr>
              <a:t>Michael Schroeder (ms2774)</a:t>
            </a:r>
            <a:r>
              <a:rPr lang="en-US" sz="1800" dirty="0">
                <a:solidFill>
                  <a:srgbClr val="000000"/>
                </a:solidFill>
                <a:latin typeface="Arial" panose="020B0604020202020204" pitchFamily="34" charset="0"/>
                <a:cs typeface="Arial" panose="020B0604020202020204" pitchFamily="34" charset="0"/>
              </a:rPr>
              <a:t>:</a:t>
            </a:r>
          </a:p>
          <a:p>
            <a:pPr rtl="0" fontAlgn="base">
              <a:spcBef>
                <a:spcPts val="0"/>
              </a:spcBef>
              <a:spcAft>
                <a:spcPts val="0"/>
              </a:spcAft>
              <a:buClrTx/>
              <a:buFont typeface="Arial" panose="020B0604020202020204" pitchFamily="34" charset="0"/>
              <a:buChar char="•"/>
            </a:pPr>
            <a:r>
              <a:rPr lang="en-US" sz="1800" dirty="0">
                <a:solidFill>
                  <a:srgbClr val="000000"/>
                </a:solidFill>
                <a:latin typeface="Arial" panose="020B0604020202020204" pitchFamily="34" charset="0"/>
                <a:cs typeface="Arial" panose="020B0604020202020204" pitchFamily="34" charset="0"/>
              </a:rPr>
              <a:t> Coded analytical solution</a:t>
            </a:r>
          </a:p>
          <a:p>
            <a:pPr lvl="1" fontAlgn="base">
              <a:spcBef>
                <a:spcPts val="0"/>
              </a:spcBef>
              <a:spcAft>
                <a:spcPts val="0"/>
              </a:spcAft>
              <a:buClrTx/>
              <a:buFont typeface="Arial" panose="020B0604020202020204" pitchFamily="34" charset="0"/>
              <a:buChar char="•"/>
            </a:pPr>
            <a:r>
              <a:rPr lang="en-US" sz="1600" dirty="0">
                <a:solidFill>
                  <a:srgbClr val="000000"/>
                </a:solidFill>
                <a:latin typeface="Arial" panose="020B0604020202020204" pitchFamily="34" charset="0"/>
                <a:cs typeface="Arial" panose="020B0604020202020204" pitchFamily="34" charset="0"/>
              </a:rPr>
              <a:t>Created plots and exported data</a:t>
            </a:r>
          </a:p>
          <a:p>
            <a:pPr fontAlgn="base">
              <a:spcBef>
                <a:spcPts val="0"/>
              </a:spcBef>
              <a:spcAft>
                <a:spcPts val="0"/>
              </a:spcAft>
              <a:buClrTx/>
              <a:buFont typeface="Arial" panose="020B0604020202020204" pitchFamily="34" charset="0"/>
              <a:buChar char="•"/>
            </a:pPr>
            <a:r>
              <a:rPr lang="en-US" sz="1800" dirty="0">
                <a:solidFill>
                  <a:srgbClr val="000000"/>
                </a:solidFill>
                <a:latin typeface="Arial" panose="020B0604020202020204" pitchFamily="34" charset="0"/>
                <a:cs typeface="Arial" panose="020B0604020202020204" pitchFamily="34" charset="0"/>
              </a:rPr>
              <a:t> Implemented, helped derive, and analyzed finite difference discretization method</a:t>
            </a:r>
          </a:p>
          <a:p>
            <a:pPr fontAlgn="base">
              <a:spcBef>
                <a:spcPts val="0"/>
              </a:spcBef>
              <a:spcAft>
                <a:spcPts val="0"/>
              </a:spcAft>
              <a:buClrTx/>
              <a:buFont typeface="Arial" panose="020B0604020202020204" pitchFamily="34" charset="0"/>
              <a:buChar char="•"/>
            </a:pPr>
            <a:r>
              <a:rPr lang="en-US" sz="1800" dirty="0">
                <a:solidFill>
                  <a:srgbClr val="000000"/>
                </a:solidFill>
                <a:latin typeface="Arial" panose="020B0604020202020204" pitchFamily="34" charset="0"/>
                <a:cs typeface="Arial" panose="020B0604020202020204" pitchFamily="34" charset="0"/>
              </a:rPr>
              <a:t> Analyzed applicability of iterative methods to this problem</a:t>
            </a:r>
          </a:p>
          <a:p>
            <a:pPr fontAlgn="base">
              <a:spcBef>
                <a:spcPts val="0"/>
              </a:spcBef>
              <a:spcAft>
                <a:spcPts val="0"/>
              </a:spcAft>
              <a:buClrTx/>
              <a:buFont typeface="Arial" panose="020B0604020202020204" pitchFamily="34" charset="0"/>
              <a:buChar char="•"/>
            </a:pPr>
            <a:r>
              <a:rPr lang="en-US" sz="1800" b="0" i="0" u="none" strike="noStrike" dirty="0">
                <a:solidFill>
                  <a:srgbClr val="000000"/>
                </a:solidFill>
                <a:effectLst/>
                <a:latin typeface="Arial" panose="020B0604020202020204" pitchFamily="34" charset="0"/>
              </a:rPr>
              <a:t> Contributed to relevant sections of the report and presentation</a:t>
            </a:r>
            <a:endParaRPr lang="en-US" sz="1800" dirty="0">
              <a:solidFill>
                <a:srgbClr val="000000"/>
              </a:solidFill>
              <a:latin typeface="Arial" panose="020B0604020202020204" pitchFamily="34" charset="0"/>
              <a:cs typeface="Arial" panose="020B0604020202020204" pitchFamily="34" charset="0"/>
            </a:endParaRPr>
          </a:p>
          <a:p>
            <a:pPr fontAlgn="base">
              <a:spcBef>
                <a:spcPts val="0"/>
              </a:spcBef>
              <a:spcAft>
                <a:spcPts val="0"/>
              </a:spcAft>
              <a:buClrTx/>
              <a:buFont typeface="Arial" panose="020B0604020202020204" pitchFamily="34" charset="0"/>
              <a:buChar char="•"/>
            </a:pPr>
            <a:endParaRPr lang="en-US" sz="1800" dirty="0">
              <a:solidFill>
                <a:srgbClr val="000000"/>
              </a:solidFill>
              <a:latin typeface="Arial" panose="020B0604020202020204" pitchFamily="34" charset="0"/>
              <a:cs typeface="Arial" panose="020B0604020202020204" pitchFamily="34" charset="0"/>
            </a:endParaRPr>
          </a:p>
          <a:p>
            <a:pPr marL="0" indent="0" rtl="0" fontAlgn="base">
              <a:spcBef>
                <a:spcPts val="0"/>
              </a:spcBef>
              <a:spcAft>
                <a:spcPts val="0"/>
              </a:spcAft>
              <a:buClrTx/>
              <a:buNone/>
            </a:pPr>
            <a:endParaRPr lang="en-US" sz="1800" dirty="0">
              <a:solidFill>
                <a:srgbClr val="000000"/>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E52FB7B-7D44-BAD6-F181-4A185FF9B624}"/>
              </a:ext>
            </a:extLst>
          </p:cNvPr>
          <p:cNvSpPr>
            <a:spLocks noGrp="1"/>
          </p:cNvSpPr>
          <p:nvPr>
            <p:ph type="sldNum" sz="quarter" idx="12"/>
          </p:nvPr>
        </p:nvSpPr>
        <p:spPr/>
        <p:txBody>
          <a:bodyPr/>
          <a:lstStyle/>
          <a:p>
            <a:fld id="{FA58184E-77CD-4E0A-BF1E-CE73C5F911F5}" type="slidenum">
              <a:rPr lang="en-US" smtClean="0"/>
              <a:t>3</a:t>
            </a:fld>
            <a:endParaRPr lang="en-US"/>
          </a:p>
        </p:txBody>
      </p:sp>
    </p:spTree>
    <p:extLst>
      <p:ext uri="{BB962C8B-B14F-4D97-AF65-F5344CB8AC3E}">
        <p14:creationId xmlns:p14="http://schemas.microsoft.com/office/powerpoint/2010/main" val="4117013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Problem Statement</a:t>
            </a:r>
          </a:p>
        </p:txBody>
      </p:sp>
      <p:sp>
        <p:nvSpPr>
          <p:cNvPr id="3" name="TextBox 2">
            <a:extLst>
              <a:ext uri="{FF2B5EF4-FFF2-40B4-BE49-F238E27FC236}">
                <a16:creationId xmlns:a16="http://schemas.microsoft.com/office/drawing/2014/main" id="{138CD525-7526-312C-2487-E69CCCF937BB}"/>
              </a:ext>
            </a:extLst>
          </p:cNvPr>
          <p:cNvSpPr txBox="1"/>
          <p:nvPr/>
        </p:nvSpPr>
        <p:spPr>
          <a:xfrm>
            <a:off x="100145" y="6451035"/>
            <a:ext cx="9383487" cy="338554"/>
          </a:xfrm>
          <a:prstGeom prst="rect">
            <a:avLst/>
          </a:prstGeom>
          <a:noFill/>
        </p:spPr>
        <p:txBody>
          <a:bodyPr wrap="square">
            <a:spAutoFit/>
          </a:bodyPr>
          <a:lstStyle/>
          <a:p>
            <a:r>
              <a:rPr lang="en-US" sz="1600" b="0" i="0" dirty="0">
                <a:effectLst/>
                <a:latin typeface="Arial" panose="020B0604020202020204" pitchFamily="34" charset="0"/>
                <a:cs typeface="Arial" panose="020B0604020202020204" pitchFamily="34" charset="0"/>
              </a:rPr>
              <a:t>Problem Set 9, Exercise 3. </a:t>
            </a:r>
            <a:r>
              <a:rPr lang="en-US" sz="1600" b="0" i="1" dirty="0">
                <a:effectLst/>
                <a:latin typeface="Arial" panose="020B0604020202020204" pitchFamily="34" charset="0"/>
                <a:cs typeface="Arial" panose="020B0604020202020204" pitchFamily="34" charset="0"/>
              </a:rPr>
              <a:t>MAE501: Mathematical Methods of Engineering Analysis I</a:t>
            </a:r>
            <a:r>
              <a:rPr lang="en-US" sz="1600" dirty="0">
                <a:latin typeface="Arial" panose="020B0604020202020204" pitchFamily="34" charset="0"/>
                <a:cs typeface="Arial" panose="020B0604020202020204" pitchFamily="34" charset="0"/>
              </a:rPr>
              <a:t>, </a:t>
            </a:r>
            <a:r>
              <a:rPr lang="en-US" sz="1600" b="0" i="0" dirty="0">
                <a:effectLst/>
                <a:latin typeface="Arial" panose="020B0604020202020204" pitchFamily="34" charset="0"/>
                <a:cs typeface="Arial" panose="020B0604020202020204" pitchFamily="34" charset="0"/>
              </a:rPr>
              <a:t>Fall 2023.</a:t>
            </a:r>
            <a:endParaRPr lang="en-US" sz="1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BCAD5E5-14DF-4315-AC8F-D5C20BEB99E4}"/>
                  </a:ext>
                </a:extLst>
              </p:cNvPr>
              <p:cNvSpPr txBox="1"/>
              <p:nvPr/>
            </p:nvSpPr>
            <p:spPr>
              <a:xfrm>
                <a:off x="735105" y="5269881"/>
                <a:ext cx="10721789" cy="707886"/>
              </a:xfrm>
              <a:prstGeom prst="rect">
                <a:avLst/>
              </a:prstGeom>
              <a:noFill/>
            </p:spPr>
            <p:txBody>
              <a:bodyPr wrap="square">
                <a:spAutoFit/>
              </a:bodyPr>
              <a:lstStyle/>
              <a:p>
                <a:pPr algn="l"/>
                <a:r>
                  <a:rPr lang="en-US" sz="2000" b="0" i="0" u="none" strike="noStrike" baseline="0" dirty="0">
                    <a:latin typeface="Arial" panose="020B0604020202020204" pitchFamily="34" charset="0"/>
                    <a:cs typeface="Arial" panose="020B0604020202020204" pitchFamily="34" charset="0"/>
                  </a:rPr>
                  <a:t>We will solve for </a:t>
                </a:r>
                <a14:m>
                  <m:oMath xmlns:m="http://schemas.openxmlformats.org/officeDocument/2006/math">
                    <m:r>
                      <a:rPr lang="en-US" sz="2000" b="0" i="1" u="none" strike="noStrike" baseline="0" dirty="0" smtClean="0">
                        <a:latin typeface="Cambria Math" panose="02040503050406030204" pitchFamily="18" charset="0"/>
                        <a:cs typeface="Arial" panose="020B0604020202020204" pitchFamily="34" charset="0"/>
                      </a:rPr>
                      <m:t>𝜑</m:t>
                    </m:r>
                  </m:oMath>
                </a14:m>
                <a:r>
                  <a:rPr lang="en-US" sz="2000" b="0" i="1" u="none" strike="noStrike" baseline="0" dirty="0">
                    <a:latin typeface="Arial" panose="020B0604020202020204" pitchFamily="34" charset="0"/>
                    <a:cs typeface="Arial" panose="020B0604020202020204" pitchFamily="34" charset="0"/>
                  </a:rPr>
                  <a:t> </a:t>
                </a:r>
                <a:r>
                  <a:rPr lang="en-US" sz="2000" b="0" i="0" u="none" strike="noStrike" baseline="0" dirty="0">
                    <a:latin typeface="Arial" panose="020B0604020202020204" pitchFamily="34" charset="0"/>
                    <a:cs typeface="Arial" panose="020B0604020202020204" pitchFamily="34" charset="0"/>
                  </a:rPr>
                  <a:t>for all </a:t>
                </a:r>
                <a14:m>
                  <m:oMath xmlns:m="http://schemas.openxmlformats.org/officeDocument/2006/math">
                    <m:r>
                      <a:rPr lang="en-US" sz="2000" b="0" i="1" u="none" strike="noStrike" baseline="0" dirty="0" smtClean="0">
                        <a:latin typeface="Cambria Math" panose="02040503050406030204" pitchFamily="18" charset="0"/>
                        <a:cs typeface="Arial" panose="020B0604020202020204" pitchFamily="34" charset="0"/>
                      </a:rPr>
                      <m:t>𝑡</m:t>
                    </m:r>
                  </m:oMath>
                </a14:m>
                <a:r>
                  <a:rPr lang="en-US" sz="2000" b="0" i="0" u="none" strike="noStrike" baseline="0" dirty="0">
                    <a:latin typeface="Arial" panose="020B0604020202020204" pitchFamily="34" charset="0"/>
                    <a:cs typeface="Arial" panose="020B0604020202020204" pitchFamily="34" charset="0"/>
                  </a:rPr>
                  <a:t>, </a:t>
                </a:r>
                <a14:m>
                  <m:oMath xmlns:m="http://schemas.openxmlformats.org/officeDocument/2006/math">
                    <m:r>
                      <a:rPr lang="en-US" sz="2000" b="0" i="1" u="none" strike="noStrike" baseline="0" dirty="0" smtClean="0">
                        <a:latin typeface="Cambria Math" panose="02040503050406030204" pitchFamily="18" charset="0"/>
                        <a:cs typeface="Arial" panose="020B0604020202020204" pitchFamily="34" charset="0"/>
                      </a:rPr>
                      <m:t>𝜃</m:t>
                    </m:r>
                  </m:oMath>
                </a14:m>
                <a:r>
                  <a:rPr lang="en-US" sz="2000" b="0" i="0" u="none" strike="noStrike" baseline="0" dirty="0">
                    <a:latin typeface="Arial" panose="020B0604020202020204" pitchFamily="34" charset="0"/>
                    <a:cs typeface="Arial" panose="020B0604020202020204" pitchFamily="34" charset="0"/>
                  </a:rPr>
                  <a:t>, and </a:t>
                </a:r>
                <a14:m>
                  <m:oMath xmlns:m="http://schemas.openxmlformats.org/officeDocument/2006/math">
                    <m:r>
                      <a:rPr lang="en-US" sz="2000" b="0" i="1" u="none" strike="noStrike" baseline="0" dirty="0" smtClean="0">
                        <a:latin typeface="Cambria Math" panose="02040503050406030204" pitchFamily="18" charset="0"/>
                        <a:cs typeface="Arial" panose="020B0604020202020204" pitchFamily="34" charset="0"/>
                      </a:rPr>
                      <m:t>𝑟</m:t>
                    </m:r>
                  </m:oMath>
                </a14:m>
                <a:r>
                  <a:rPr lang="en-US" sz="2000" b="0" i="1" u="none" strike="noStrike" baseline="0" dirty="0">
                    <a:latin typeface="Arial" panose="020B0604020202020204" pitchFamily="34" charset="0"/>
                    <a:cs typeface="Arial" panose="020B0604020202020204" pitchFamily="34" charset="0"/>
                  </a:rPr>
                  <a:t> </a:t>
                </a:r>
                <a:r>
                  <a:rPr lang="en-US" sz="2000" b="0" i="0" u="none" strike="noStrike" baseline="0" dirty="0">
                    <a:latin typeface="Arial" panose="020B0604020202020204" pitchFamily="34" charset="0"/>
                    <a:cs typeface="Arial" panose="020B0604020202020204" pitchFamily="34" charset="0"/>
                  </a:rPr>
                  <a:t>using the method of separation of variables and eigenfunction expansions, then use properties of orthogonality to solve for coefficients.</a:t>
                </a:r>
                <a:endParaRPr lang="en-US" sz="2000" dirty="0">
                  <a:latin typeface="Arial" panose="020B0604020202020204" pitchFamily="34" charset="0"/>
                  <a:cs typeface="Arial" panose="020B0604020202020204" pitchFamily="34" charset="0"/>
                </a:endParaRPr>
              </a:p>
            </p:txBody>
          </p:sp>
        </mc:Choice>
        <mc:Fallback xmlns="">
          <p:sp>
            <p:nvSpPr>
              <p:cNvPr id="5" name="TextBox 4">
                <a:extLst>
                  <a:ext uri="{FF2B5EF4-FFF2-40B4-BE49-F238E27FC236}">
                    <a16:creationId xmlns:a16="http://schemas.microsoft.com/office/drawing/2014/main" id="{CBCAD5E5-14DF-4315-AC8F-D5C20BEB99E4}"/>
                  </a:ext>
                </a:extLst>
              </p:cNvPr>
              <p:cNvSpPr txBox="1">
                <a:spLocks noRot="1" noChangeAspect="1" noMove="1" noResize="1" noEditPoints="1" noAdjustHandles="1" noChangeArrowheads="1" noChangeShapeType="1" noTextEdit="1"/>
              </p:cNvSpPr>
              <p:nvPr/>
            </p:nvSpPr>
            <p:spPr>
              <a:xfrm>
                <a:off x="735105" y="5269881"/>
                <a:ext cx="10721789" cy="707886"/>
              </a:xfrm>
              <a:prstGeom prst="rect">
                <a:avLst/>
              </a:prstGeom>
              <a:blipFill>
                <a:blip r:embed="rId3"/>
                <a:stretch>
                  <a:fillRect l="-626" t="-3419" b="-145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F951727-19E0-35CB-7AB6-FCB12242E680}"/>
                  </a:ext>
                </a:extLst>
              </p:cNvPr>
              <p:cNvSpPr txBox="1"/>
              <p:nvPr/>
            </p:nvSpPr>
            <p:spPr>
              <a:xfrm>
                <a:off x="627529" y="1395042"/>
                <a:ext cx="10963836" cy="1631216"/>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For a small deformation of any planar circular elastic material, the surface deformation </a:t>
                </a:r>
                <a14:m>
                  <m:oMath xmlns:m="http://schemas.openxmlformats.org/officeDocument/2006/math">
                    <m:r>
                      <a:rPr lang="en-US" sz="2000" i="1" dirty="0" smtClean="0">
                        <a:latin typeface="Cambria Math" panose="02040503050406030204" pitchFamily="18" charset="0"/>
                        <a:cs typeface="Arial" panose="020B0604020202020204" pitchFamily="34" charset="0"/>
                      </a:rPr>
                      <m:t>𝜑</m:t>
                    </m:r>
                  </m:oMath>
                </a14:m>
                <a:r>
                  <a:rPr lang="en-US" sz="2000" dirty="0">
                    <a:latin typeface="Arial" panose="020B0604020202020204" pitchFamily="34" charset="0"/>
                    <a:cs typeface="Arial" panose="020B0604020202020204" pitchFamily="34" charset="0"/>
                  </a:rPr>
                  <a:t> satisfies the wave equation in plane-polar coordinates where the driving force of the wave motion for a material initially at rest can be specified through the boundary and initial conditions. Seeking to model waves on the surface of the fluid generated by the motion of the walls, we choose the following boundary and initial conditions.</a:t>
                </a:r>
              </a:p>
            </p:txBody>
          </p:sp>
        </mc:Choice>
        <mc:Fallback xmlns="">
          <p:sp>
            <p:nvSpPr>
              <p:cNvPr id="10" name="TextBox 9">
                <a:extLst>
                  <a:ext uri="{FF2B5EF4-FFF2-40B4-BE49-F238E27FC236}">
                    <a16:creationId xmlns:a16="http://schemas.microsoft.com/office/drawing/2014/main" id="{9F951727-19E0-35CB-7AB6-FCB12242E680}"/>
                  </a:ext>
                </a:extLst>
              </p:cNvPr>
              <p:cNvSpPr txBox="1">
                <a:spLocks noRot="1" noChangeAspect="1" noMove="1" noResize="1" noEditPoints="1" noAdjustHandles="1" noChangeArrowheads="1" noChangeShapeType="1" noTextEdit="1"/>
              </p:cNvSpPr>
              <p:nvPr/>
            </p:nvSpPr>
            <p:spPr>
              <a:xfrm>
                <a:off x="627529" y="1395042"/>
                <a:ext cx="10963836" cy="1631216"/>
              </a:xfrm>
              <a:prstGeom prst="rect">
                <a:avLst/>
              </a:prstGeom>
              <a:blipFill>
                <a:blip r:embed="rId4"/>
                <a:stretch>
                  <a:fillRect l="-612" t="-1873" r="-779" b="-6367"/>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0F0B49D6-82A8-9215-306D-45563DEA818B}"/>
              </a:ext>
            </a:extLst>
          </p:cNvPr>
          <p:cNvPicPr>
            <a:picLocks noChangeAspect="1"/>
          </p:cNvPicPr>
          <p:nvPr/>
        </p:nvPicPr>
        <p:blipFill>
          <a:blip r:embed="rId5"/>
          <a:stretch>
            <a:fillRect/>
          </a:stretch>
        </p:blipFill>
        <p:spPr>
          <a:xfrm>
            <a:off x="1581708" y="3209928"/>
            <a:ext cx="4485619" cy="1005840"/>
          </a:xfrm>
          <a:prstGeom prst="rect">
            <a:avLst/>
          </a:prstGeom>
        </p:spPr>
      </p:pic>
      <p:pic>
        <p:nvPicPr>
          <p:cNvPr id="17" name="Picture 16">
            <a:extLst>
              <a:ext uri="{FF2B5EF4-FFF2-40B4-BE49-F238E27FC236}">
                <a16:creationId xmlns:a16="http://schemas.microsoft.com/office/drawing/2014/main" id="{FE7524DD-81CF-9326-9F75-C5CA77BB61BF}"/>
              </a:ext>
            </a:extLst>
          </p:cNvPr>
          <p:cNvPicPr>
            <a:picLocks noChangeAspect="1"/>
          </p:cNvPicPr>
          <p:nvPr/>
        </p:nvPicPr>
        <p:blipFill rotWithShape="1">
          <a:blip r:embed="rId6"/>
          <a:srcRect t="72991" r="30132"/>
          <a:stretch/>
        </p:blipFill>
        <p:spPr>
          <a:xfrm>
            <a:off x="7159541" y="4445022"/>
            <a:ext cx="2339789" cy="612553"/>
          </a:xfrm>
          <a:prstGeom prst="rect">
            <a:avLst/>
          </a:prstGeom>
        </p:spPr>
      </p:pic>
      <p:pic>
        <p:nvPicPr>
          <p:cNvPr id="2" name="Picture 1">
            <a:extLst>
              <a:ext uri="{FF2B5EF4-FFF2-40B4-BE49-F238E27FC236}">
                <a16:creationId xmlns:a16="http://schemas.microsoft.com/office/drawing/2014/main" id="{A24EB088-056F-FC17-CCBF-D8D375862006}"/>
              </a:ext>
            </a:extLst>
          </p:cNvPr>
          <p:cNvPicPr>
            <a:picLocks noChangeAspect="1"/>
          </p:cNvPicPr>
          <p:nvPr/>
        </p:nvPicPr>
        <p:blipFill rotWithShape="1">
          <a:blip r:embed="rId6"/>
          <a:srcRect t="11764" b="48354"/>
          <a:stretch/>
        </p:blipFill>
        <p:spPr>
          <a:xfrm>
            <a:off x="7159541" y="3262993"/>
            <a:ext cx="3348879" cy="904502"/>
          </a:xfrm>
          <a:prstGeom prst="rect">
            <a:avLst/>
          </a:prstGeom>
        </p:spPr>
      </p:pic>
      <p:sp>
        <p:nvSpPr>
          <p:cNvPr id="8" name="TextBox 7">
            <a:extLst>
              <a:ext uri="{FF2B5EF4-FFF2-40B4-BE49-F238E27FC236}">
                <a16:creationId xmlns:a16="http://schemas.microsoft.com/office/drawing/2014/main" id="{4A7DAC24-8A4A-7AA6-1F79-473887AB2FBA}"/>
              </a:ext>
            </a:extLst>
          </p:cNvPr>
          <p:cNvSpPr txBox="1"/>
          <p:nvPr/>
        </p:nvSpPr>
        <p:spPr>
          <a:xfrm>
            <a:off x="7091085" y="2913193"/>
            <a:ext cx="2393577" cy="400110"/>
          </a:xfrm>
          <a:prstGeom prst="rect">
            <a:avLst/>
          </a:prstGeom>
          <a:noFill/>
        </p:spPr>
        <p:txBody>
          <a:bodyPr wrap="square">
            <a:spAutoFit/>
          </a:bodyPr>
          <a:lstStyle/>
          <a:p>
            <a:pPr algn="l"/>
            <a:r>
              <a:rPr lang="en-US" sz="1600" b="1" i="0" u="none" strike="noStrike" baseline="0" dirty="0">
                <a:latin typeface="Arial" panose="020B0604020202020204" pitchFamily="34" charset="0"/>
                <a:cs typeface="Arial" panose="020B0604020202020204" pitchFamily="34" charset="0"/>
              </a:rPr>
              <a:t>Boundary Conditions</a:t>
            </a:r>
            <a:r>
              <a:rPr lang="en-US" sz="2000" b="0" i="0" u="none" strike="noStrike" baseline="0" dirty="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2E1BFE19-667C-EEEA-2D5E-4DA475E654BE}"/>
              </a:ext>
            </a:extLst>
          </p:cNvPr>
          <p:cNvSpPr txBox="1"/>
          <p:nvPr/>
        </p:nvSpPr>
        <p:spPr>
          <a:xfrm>
            <a:off x="7091085" y="4152856"/>
            <a:ext cx="2393577" cy="400110"/>
          </a:xfrm>
          <a:prstGeom prst="rect">
            <a:avLst/>
          </a:prstGeom>
          <a:noFill/>
        </p:spPr>
        <p:txBody>
          <a:bodyPr wrap="square">
            <a:spAutoFit/>
          </a:bodyPr>
          <a:lstStyle/>
          <a:p>
            <a:pPr algn="l"/>
            <a:r>
              <a:rPr lang="en-US" sz="1600" b="1" i="0" u="none" strike="noStrike" baseline="0" dirty="0">
                <a:latin typeface="Arial" panose="020B0604020202020204" pitchFamily="34" charset="0"/>
                <a:cs typeface="Arial" panose="020B0604020202020204" pitchFamily="34" charset="0"/>
              </a:rPr>
              <a:t>Initial Conditions</a:t>
            </a:r>
            <a:r>
              <a:rPr lang="en-US" sz="2000" b="0" i="0" u="none" strike="noStrike" baseline="0" dirty="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E8604952-2967-A928-DD15-E912CAC3655C}"/>
              </a:ext>
            </a:extLst>
          </p:cNvPr>
          <p:cNvSpPr>
            <a:spLocks noGrp="1"/>
          </p:cNvSpPr>
          <p:nvPr>
            <p:ph type="sldNum" sz="quarter" idx="12"/>
          </p:nvPr>
        </p:nvSpPr>
        <p:spPr/>
        <p:txBody>
          <a:bodyPr/>
          <a:lstStyle/>
          <a:p>
            <a:fld id="{FA58184E-77CD-4E0A-BF1E-CE73C5F911F5}" type="slidenum">
              <a:rPr lang="en-US" smtClean="0"/>
              <a:t>4</a:t>
            </a:fld>
            <a:endParaRPr lang="en-US"/>
          </a:p>
        </p:txBody>
      </p:sp>
    </p:spTree>
    <p:extLst>
      <p:ext uri="{BB962C8B-B14F-4D97-AF65-F5344CB8AC3E}">
        <p14:creationId xmlns:p14="http://schemas.microsoft.com/office/powerpoint/2010/main" val="1322827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0B2F51-B823-7CD3-24AE-76B60B772F33}"/>
              </a:ext>
            </a:extLst>
          </p:cNvPr>
          <p:cNvPicPr>
            <a:picLocks noChangeAspect="1"/>
          </p:cNvPicPr>
          <p:nvPr/>
        </p:nvPicPr>
        <p:blipFill>
          <a:blip r:embed="rId3"/>
          <a:stretch>
            <a:fillRect/>
          </a:stretch>
        </p:blipFill>
        <p:spPr>
          <a:xfrm>
            <a:off x="796738" y="1625400"/>
            <a:ext cx="5299262" cy="703574"/>
          </a:xfrm>
          <a:prstGeom prst="rect">
            <a:avLst/>
          </a:prstGeom>
        </p:spPr>
      </p:pic>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Analytical Solution</a:t>
            </a:r>
          </a:p>
        </p:txBody>
      </p:sp>
      <p:sp>
        <p:nvSpPr>
          <p:cNvPr id="3" name="TextBox 2">
            <a:extLst>
              <a:ext uri="{FF2B5EF4-FFF2-40B4-BE49-F238E27FC236}">
                <a16:creationId xmlns:a16="http://schemas.microsoft.com/office/drawing/2014/main" id="{138CD525-7526-312C-2487-E69CCCF937BB}"/>
              </a:ext>
            </a:extLst>
          </p:cNvPr>
          <p:cNvSpPr txBox="1"/>
          <p:nvPr/>
        </p:nvSpPr>
        <p:spPr>
          <a:xfrm>
            <a:off x="100146" y="6451035"/>
            <a:ext cx="4534608" cy="338554"/>
          </a:xfrm>
          <a:prstGeom prst="rect">
            <a:avLst/>
          </a:prstGeom>
          <a:noFill/>
        </p:spPr>
        <p:txBody>
          <a:bodyPr wrap="square">
            <a:spAutoFit/>
          </a:bodyPr>
          <a:lstStyle/>
          <a:p>
            <a:r>
              <a:rPr lang="en-US" sz="1600" b="0" i="0" dirty="0">
                <a:effectLst/>
                <a:latin typeface="Arial" panose="020B0604020202020204" pitchFamily="34" charset="0"/>
                <a:cs typeface="Arial" panose="020B0604020202020204" pitchFamily="34" charset="0"/>
              </a:rPr>
              <a:t>See Appendix of project report for full derivation.</a:t>
            </a:r>
            <a:endParaRPr lang="en-US" sz="1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C98F00E3-8599-E792-425A-4BB4EEBC95B0}"/>
              </a:ext>
            </a:extLst>
          </p:cNvPr>
          <p:cNvSpPr txBox="1"/>
          <p:nvPr/>
        </p:nvSpPr>
        <p:spPr>
          <a:xfrm>
            <a:off x="692396" y="1291757"/>
            <a:ext cx="9554219"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Separation of variables and eigenfunction expansion gives the final solution:</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9178C96E-AB18-A56B-61FE-570A68F8A8CD}"/>
                  </a:ext>
                </a:extLst>
              </p:cNvPr>
              <p:cNvSpPr txBox="1"/>
              <p:nvPr/>
            </p:nvSpPr>
            <p:spPr>
              <a:xfrm>
                <a:off x="735105" y="5207126"/>
                <a:ext cx="10721789" cy="1100238"/>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By inspection of </a:t>
                </a:r>
                <a14:m>
                  <m:oMath xmlns:m="http://schemas.openxmlformats.org/officeDocument/2006/math">
                    <m:acc>
                      <m:accPr>
                        <m:chr m:val="̃"/>
                        <m:ctrlPr>
                          <a:rPr lang="en-US" sz="2000" i="1" dirty="0" smtClean="0">
                            <a:latin typeface="Cambria Math" panose="02040503050406030204" pitchFamily="18" charset="0"/>
                            <a:cs typeface="Arial" panose="020B0604020202020204" pitchFamily="34" charset="0"/>
                          </a:rPr>
                        </m:ctrlPr>
                      </m:accPr>
                      <m:e>
                        <m:r>
                          <a:rPr lang="en-US" sz="2000" i="1" dirty="0">
                            <a:latin typeface="Cambria Math" panose="02040503050406030204" pitchFamily="18" charset="0"/>
                            <a:cs typeface="Arial" panose="020B0604020202020204" pitchFamily="34" charset="0"/>
                          </a:rPr>
                          <m:t>𝜑</m:t>
                        </m:r>
                      </m:e>
                    </m:acc>
                    <m:r>
                      <a:rPr lang="en-US" sz="2000" i="1" dirty="0" smtClean="0">
                        <a:latin typeface="Cambria Math" panose="02040503050406030204" pitchFamily="18" charset="0"/>
                        <a:cs typeface="Arial" panose="020B0604020202020204" pitchFamily="34" charset="0"/>
                      </a:rPr>
                      <m:t>(</m:t>
                    </m:r>
                    <m:r>
                      <a:rPr lang="en-US" sz="2000" i="1" dirty="0" smtClean="0">
                        <a:latin typeface="Cambria Math" panose="02040503050406030204" pitchFamily="18" charset="0"/>
                        <a:cs typeface="Arial" panose="020B0604020202020204" pitchFamily="34" charset="0"/>
                      </a:rPr>
                      <m:t>𝑟</m:t>
                    </m:r>
                    <m:r>
                      <a:rPr lang="en-US" sz="2000" i="1" dirty="0" smtClean="0">
                        <a:latin typeface="Cambria Math" panose="02040503050406030204" pitchFamily="18" charset="0"/>
                        <a:cs typeface="Arial" panose="020B0604020202020204" pitchFamily="34" charset="0"/>
                      </a:rPr>
                      <m:t>, </m:t>
                    </m:r>
                    <m:r>
                      <a:rPr lang="en-US" sz="2000" i="1" dirty="0" smtClean="0">
                        <a:latin typeface="Cambria Math" panose="02040503050406030204" pitchFamily="18" charset="0"/>
                        <a:cs typeface="Arial" panose="020B0604020202020204" pitchFamily="34" charset="0"/>
                      </a:rPr>
                      <m:t>𝜃</m:t>
                    </m:r>
                    <m:r>
                      <a:rPr lang="en-US" sz="2000" i="1" dirty="0" smtClean="0">
                        <a:latin typeface="Cambria Math" panose="02040503050406030204" pitchFamily="18" charset="0"/>
                        <a:cs typeface="Arial" panose="020B0604020202020204" pitchFamily="34" charset="0"/>
                      </a:rPr>
                      <m:t>, </m:t>
                    </m:r>
                    <m:r>
                      <a:rPr lang="en-US" sz="2000" i="1" dirty="0" smtClean="0">
                        <a:latin typeface="Cambria Math" panose="02040503050406030204" pitchFamily="18" charset="0"/>
                        <a:cs typeface="Arial" panose="020B0604020202020204" pitchFamily="34" charset="0"/>
                      </a:rPr>
                      <m:t>𝑡</m:t>
                    </m:r>
                    <m:r>
                      <a:rPr lang="en-US" sz="2000" i="1" dirty="0" smtClean="0">
                        <a:latin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the coefficient in the summation goes to infinity and “blows up” as the denominator </a:t>
                </a:r>
                <a14:m>
                  <m:oMath xmlns:m="http://schemas.openxmlformats.org/officeDocument/2006/math">
                    <m:sSup>
                      <m:sSupPr>
                        <m:ctrlPr>
                          <a:rPr lang="en-US" sz="2000" b="0" i="1" dirty="0" smtClean="0">
                            <a:latin typeface="Cambria Math" panose="02040503050406030204" pitchFamily="18" charset="0"/>
                            <a:cs typeface="Arial" panose="020B0604020202020204" pitchFamily="34" charset="0"/>
                          </a:rPr>
                        </m:ctrlPr>
                      </m:sSupPr>
                      <m:e>
                        <m:r>
                          <a:rPr lang="en-US" sz="2000" i="1" dirty="0" smtClean="0">
                            <a:latin typeface="Cambria Math" panose="02040503050406030204" pitchFamily="18" charset="0"/>
                            <a:cs typeface="Arial" panose="020B0604020202020204" pitchFamily="34" charset="0"/>
                          </a:rPr>
                          <m:t>𝑐</m:t>
                        </m:r>
                      </m:e>
                      <m:sup>
                        <m:r>
                          <a:rPr lang="en-US" sz="2000" i="1" dirty="0" smtClean="0">
                            <a:latin typeface="Cambria Math" panose="02040503050406030204" pitchFamily="18" charset="0"/>
                            <a:cs typeface="Arial" panose="020B0604020202020204" pitchFamily="34" charset="0"/>
                          </a:rPr>
                          <m:t>2</m:t>
                        </m:r>
                      </m:sup>
                    </m:sSup>
                    <m:sSub>
                      <m:sSubPr>
                        <m:ctrlPr>
                          <a:rPr lang="en-US" sz="2000" i="1" dirty="0">
                            <a:latin typeface="Cambria Math" panose="02040503050406030204" pitchFamily="18" charset="0"/>
                            <a:cs typeface="Arial" panose="020B0604020202020204" pitchFamily="34" charset="0"/>
                          </a:rPr>
                        </m:ctrlPr>
                      </m:sSubPr>
                      <m:e>
                        <m:r>
                          <a:rPr lang="en-US" sz="2000" i="1" dirty="0">
                            <a:latin typeface="Cambria Math" panose="02040503050406030204" pitchFamily="18" charset="0"/>
                            <a:cs typeface="Arial" panose="020B0604020202020204" pitchFamily="34" charset="0"/>
                          </a:rPr>
                          <m:t>𝜆</m:t>
                        </m:r>
                      </m:e>
                      <m:sub>
                        <m:r>
                          <a:rPr lang="en-US" sz="2000" b="0" i="1" dirty="0" smtClean="0">
                            <a:latin typeface="Cambria Math" panose="02040503050406030204" pitchFamily="18" charset="0"/>
                            <a:cs typeface="Arial" panose="020B0604020202020204" pitchFamily="34" charset="0"/>
                          </a:rPr>
                          <m:t>𝑛</m:t>
                        </m:r>
                        <m:r>
                          <a:rPr lang="en-US" sz="2000" i="1" dirty="0">
                            <a:latin typeface="Cambria Math" panose="02040503050406030204" pitchFamily="18" charset="0"/>
                            <a:cs typeface="Arial" panose="020B0604020202020204" pitchFamily="34" charset="0"/>
                          </a:rPr>
                          <m:t>,</m:t>
                        </m:r>
                        <m:r>
                          <a:rPr lang="en-US" sz="2000" b="0" i="1" dirty="0" smtClean="0">
                            <a:latin typeface="Cambria Math" panose="02040503050406030204" pitchFamily="18" charset="0"/>
                            <a:cs typeface="Arial" panose="020B0604020202020204" pitchFamily="34" charset="0"/>
                          </a:rPr>
                          <m:t>𝑚</m:t>
                        </m:r>
                      </m:sub>
                    </m:sSub>
                    <m:r>
                      <a:rPr lang="en-US" sz="2000" b="0" i="1" dirty="0" smtClean="0">
                        <a:latin typeface="Cambria Math" panose="02040503050406030204" pitchFamily="18" charset="0"/>
                        <a:cs typeface="Arial" panose="020B0604020202020204" pitchFamily="34" charset="0"/>
                      </a:rPr>
                      <m:t>−</m:t>
                    </m:r>
                    <m:sSup>
                      <m:sSupPr>
                        <m:ctrlPr>
                          <a:rPr lang="en-US" sz="2000" b="0" i="1" dirty="0" smtClean="0">
                            <a:latin typeface="Cambria Math" panose="02040503050406030204" pitchFamily="18" charset="0"/>
                            <a:cs typeface="Arial" panose="020B0604020202020204" pitchFamily="34" charset="0"/>
                          </a:rPr>
                        </m:ctrlPr>
                      </m:sSupPr>
                      <m:e>
                        <m:r>
                          <a:rPr lang="en-US" sz="2000" b="0" i="1" dirty="0" smtClean="0">
                            <a:latin typeface="Cambria Math" panose="02040503050406030204" pitchFamily="18" charset="0"/>
                            <a:cs typeface="Arial" panose="020B0604020202020204" pitchFamily="34" charset="0"/>
                          </a:rPr>
                          <m:t>𝜔</m:t>
                        </m:r>
                      </m:e>
                      <m:sup>
                        <m:r>
                          <a:rPr lang="en-US" sz="2000" b="0" i="1" dirty="0" smtClean="0">
                            <a:latin typeface="Cambria Math" panose="02040503050406030204" pitchFamily="18" charset="0"/>
                            <a:cs typeface="Arial" panose="020B0604020202020204" pitchFamily="34" charset="0"/>
                          </a:rPr>
                          <m:t>2</m:t>
                        </m:r>
                      </m:sup>
                    </m:sSup>
                    <m:r>
                      <a:rPr lang="en-US" sz="2000" b="0" i="1" dirty="0" smtClean="0">
                        <a:latin typeface="Cambria Math" panose="02040503050406030204" pitchFamily="18" charset="0"/>
                        <a:cs typeface="Arial" panose="020B0604020202020204" pitchFamily="34" charset="0"/>
                      </a:rPr>
                      <m:t>→0</m:t>
                    </m:r>
                  </m:oMath>
                </a14:m>
                <a:r>
                  <a:rPr lang="en-US" sz="2000" dirty="0">
                    <a:latin typeface="Arial" panose="020B0604020202020204" pitchFamily="34" charset="0"/>
                    <a:cs typeface="Arial" panose="020B0604020202020204" pitchFamily="34" charset="0"/>
                  </a:rPr>
                  <a:t>, thus a resonance condition exists when </a:t>
                </a:r>
                <a14:m>
                  <m:oMath xmlns:m="http://schemas.openxmlformats.org/officeDocument/2006/math">
                    <m:sSup>
                      <m:sSupPr>
                        <m:ctrlPr>
                          <a:rPr lang="en-US" sz="2000" i="1" dirty="0">
                            <a:latin typeface="Cambria Math" panose="02040503050406030204" pitchFamily="18" charset="0"/>
                            <a:cs typeface="Arial" panose="020B0604020202020204" pitchFamily="34" charset="0"/>
                          </a:rPr>
                        </m:ctrlPr>
                      </m:sSupPr>
                      <m:e>
                        <m:r>
                          <a:rPr lang="en-US" sz="2000" i="1" dirty="0">
                            <a:latin typeface="Cambria Math" panose="02040503050406030204" pitchFamily="18" charset="0"/>
                            <a:cs typeface="Arial" panose="020B0604020202020204" pitchFamily="34" charset="0"/>
                          </a:rPr>
                          <m:t>𝑐</m:t>
                        </m:r>
                      </m:e>
                      <m:sup>
                        <m:r>
                          <a:rPr lang="en-US" sz="2000" i="1" dirty="0">
                            <a:latin typeface="Cambria Math" panose="02040503050406030204" pitchFamily="18" charset="0"/>
                            <a:cs typeface="Arial" panose="020B0604020202020204" pitchFamily="34" charset="0"/>
                          </a:rPr>
                          <m:t>2</m:t>
                        </m:r>
                      </m:sup>
                    </m:sSup>
                    <m:sSub>
                      <m:sSubPr>
                        <m:ctrlPr>
                          <a:rPr lang="en-US" sz="2000" i="1" dirty="0">
                            <a:latin typeface="Cambria Math" panose="02040503050406030204" pitchFamily="18" charset="0"/>
                            <a:cs typeface="Arial" panose="020B0604020202020204" pitchFamily="34" charset="0"/>
                          </a:rPr>
                        </m:ctrlPr>
                      </m:sSubPr>
                      <m:e>
                        <m:r>
                          <a:rPr lang="en-US" sz="2000" i="1" dirty="0">
                            <a:latin typeface="Cambria Math" panose="02040503050406030204" pitchFamily="18" charset="0"/>
                            <a:cs typeface="Arial" panose="020B0604020202020204" pitchFamily="34" charset="0"/>
                          </a:rPr>
                          <m:t>𝜆</m:t>
                        </m:r>
                      </m:e>
                      <m:sub>
                        <m:r>
                          <a:rPr lang="en-US" sz="2000" b="0" i="1" dirty="0" smtClean="0">
                            <a:latin typeface="Cambria Math" panose="02040503050406030204" pitchFamily="18" charset="0"/>
                            <a:cs typeface="Arial" panose="020B0604020202020204" pitchFamily="34" charset="0"/>
                          </a:rPr>
                          <m:t>𝑛</m:t>
                        </m:r>
                        <m:r>
                          <a:rPr lang="en-US" sz="2000" i="1" dirty="0">
                            <a:latin typeface="Cambria Math" panose="02040503050406030204" pitchFamily="18" charset="0"/>
                            <a:cs typeface="Arial" panose="020B0604020202020204" pitchFamily="34" charset="0"/>
                          </a:rPr>
                          <m:t>,</m:t>
                        </m:r>
                        <m:r>
                          <a:rPr lang="en-US" sz="2000" b="0" i="1" dirty="0" smtClean="0">
                            <a:latin typeface="Cambria Math" panose="02040503050406030204" pitchFamily="18" charset="0"/>
                            <a:cs typeface="Arial" panose="020B0604020202020204" pitchFamily="34" charset="0"/>
                          </a:rPr>
                          <m:t>𝑚</m:t>
                        </m:r>
                      </m:sub>
                    </m:sSub>
                    <m:r>
                      <a:rPr lang="en-US" sz="2000" b="0" i="1" dirty="0" smtClean="0">
                        <a:latin typeface="Cambria Math" panose="02040503050406030204" pitchFamily="18" charset="0"/>
                        <a:cs typeface="Arial" panose="020B0604020202020204" pitchFamily="34" charset="0"/>
                      </a:rPr>
                      <m:t>=</m:t>
                    </m:r>
                    <m:sSup>
                      <m:sSupPr>
                        <m:ctrlPr>
                          <a:rPr lang="en-US" sz="2000" i="1" dirty="0">
                            <a:latin typeface="Cambria Math" panose="02040503050406030204" pitchFamily="18" charset="0"/>
                            <a:cs typeface="Arial" panose="020B0604020202020204" pitchFamily="34" charset="0"/>
                          </a:rPr>
                        </m:ctrlPr>
                      </m:sSupPr>
                      <m:e>
                        <m:r>
                          <a:rPr lang="en-US" sz="2000" i="1" dirty="0">
                            <a:latin typeface="Cambria Math" panose="02040503050406030204" pitchFamily="18" charset="0"/>
                            <a:cs typeface="Arial" panose="020B0604020202020204" pitchFamily="34" charset="0"/>
                          </a:rPr>
                          <m:t>𝜔</m:t>
                        </m:r>
                      </m:e>
                      <m:sup>
                        <m:r>
                          <a:rPr lang="en-US" sz="2000" i="1" dirty="0">
                            <a:latin typeface="Cambria Math" panose="02040503050406030204" pitchFamily="18" charset="0"/>
                            <a:cs typeface="Arial" panose="020B0604020202020204" pitchFamily="34" charset="0"/>
                          </a:rPr>
                          <m:t>2</m:t>
                        </m:r>
                      </m:sup>
                    </m:sSup>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i="1" dirty="0" smtClean="0">
                        <a:latin typeface="Cambria Math" panose="02040503050406030204" pitchFamily="18" charset="0"/>
                        <a:cs typeface="Arial" panose="020B0604020202020204" pitchFamily="34" charset="0"/>
                      </a:rPr>
                      <m:t>𝑐</m:t>
                    </m:r>
                    <m:rad>
                      <m:radPr>
                        <m:degHide m:val="on"/>
                        <m:ctrlPr>
                          <a:rPr lang="en-US" sz="2000" i="1" dirty="0" smtClean="0">
                            <a:latin typeface="Cambria Math" panose="02040503050406030204" pitchFamily="18" charset="0"/>
                            <a:cs typeface="Arial" panose="020B0604020202020204" pitchFamily="34" charset="0"/>
                          </a:rPr>
                        </m:ctrlPr>
                      </m:radPr>
                      <m:deg/>
                      <m:e>
                        <m:sSub>
                          <m:sSubPr>
                            <m:ctrlPr>
                              <a:rPr lang="en-US" sz="2000" i="1" dirty="0">
                                <a:latin typeface="Cambria Math" panose="02040503050406030204" pitchFamily="18" charset="0"/>
                                <a:cs typeface="Arial" panose="020B0604020202020204" pitchFamily="34" charset="0"/>
                              </a:rPr>
                            </m:ctrlPr>
                          </m:sSubPr>
                          <m:e>
                            <m:r>
                              <a:rPr lang="en-US" sz="2000" i="1" dirty="0">
                                <a:latin typeface="Cambria Math" panose="02040503050406030204" pitchFamily="18" charset="0"/>
                                <a:cs typeface="Arial" panose="020B0604020202020204" pitchFamily="34" charset="0"/>
                              </a:rPr>
                              <m:t>𝜆</m:t>
                            </m:r>
                          </m:e>
                          <m:sub>
                            <m:r>
                              <a:rPr lang="en-US" sz="2000" b="0" i="1" dirty="0" smtClean="0">
                                <a:latin typeface="Cambria Math" panose="02040503050406030204" pitchFamily="18" charset="0"/>
                                <a:cs typeface="Arial" panose="020B0604020202020204" pitchFamily="34" charset="0"/>
                              </a:rPr>
                              <m:t>𝑛</m:t>
                            </m:r>
                            <m:r>
                              <a:rPr lang="en-US" sz="2000" i="1" dirty="0">
                                <a:latin typeface="Cambria Math" panose="02040503050406030204" pitchFamily="18" charset="0"/>
                                <a:cs typeface="Arial" panose="020B0604020202020204" pitchFamily="34" charset="0"/>
                              </a:rPr>
                              <m:t>,</m:t>
                            </m:r>
                            <m:r>
                              <a:rPr lang="en-US" sz="2000" b="0" i="1" dirty="0" smtClean="0">
                                <a:latin typeface="Cambria Math" panose="02040503050406030204" pitchFamily="18" charset="0"/>
                                <a:cs typeface="Arial" panose="020B0604020202020204" pitchFamily="34" charset="0"/>
                              </a:rPr>
                              <m:t>𝑚</m:t>
                            </m:r>
                          </m:sub>
                        </m:sSub>
                      </m:e>
                    </m:rad>
                    <m:r>
                      <a:rPr lang="en-US" sz="2000" b="0" i="0" dirty="0" smtClean="0">
                        <a:latin typeface="Cambria Math" panose="02040503050406030204" pitchFamily="18" charset="0"/>
                        <a:cs typeface="Arial" panose="020B0604020202020204" pitchFamily="34" charset="0"/>
                      </a:rPr>
                      <m:t> </m:t>
                    </m:r>
                  </m:oMath>
                </a14:m>
                <a:r>
                  <a:rPr lang="en-US" sz="2000" dirty="0">
                    <a:latin typeface="Arial" panose="020B0604020202020204" pitchFamily="34" charset="0"/>
                    <a:cs typeface="Arial" panose="020B0604020202020204" pitchFamily="34" charset="0"/>
                  </a:rPr>
                  <a:t>can be interpreted as an eigenfrequency which, when excited, results in resonance.</a:t>
                </a:r>
              </a:p>
            </p:txBody>
          </p:sp>
        </mc:Choice>
        <mc:Fallback>
          <p:sp>
            <p:nvSpPr>
              <p:cNvPr id="10" name="TextBox 9">
                <a:extLst>
                  <a:ext uri="{FF2B5EF4-FFF2-40B4-BE49-F238E27FC236}">
                    <a16:creationId xmlns:a16="http://schemas.microsoft.com/office/drawing/2014/main" id="{9178C96E-AB18-A56B-61FE-570A68F8A8CD}"/>
                  </a:ext>
                </a:extLst>
              </p:cNvPr>
              <p:cNvSpPr txBox="1">
                <a:spLocks noRot="1" noChangeAspect="1" noMove="1" noResize="1" noEditPoints="1" noAdjustHandles="1" noChangeArrowheads="1" noChangeShapeType="1" noTextEdit="1"/>
              </p:cNvSpPr>
              <p:nvPr/>
            </p:nvSpPr>
            <p:spPr>
              <a:xfrm>
                <a:off x="735105" y="5207126"/>
                <a:ext cx="10721789" cy="1100238"/>
              </a:xfrm>
              <a:prstGeom prst="rect">
                <a:avLst/>
              </a:prstGeom>
              <a:blipFill>
                <a:blip r:embed="rId4"/>
                <a:stretch>
                  <a:fillRect l="-626" t="-2210" b="-607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60325B9-319D-DA08-688A-C4652A6A7778}"/>
              </a:ext>
            </a:extLst>
          </p:cNvPr>
          <p:cNvPicPr>
            <a:picLocks noChangeAspect="1"/>
          </p:cNvPicPr>
          <p:nvPr/>
        </p:nvPicPr>
        <p:blipFill>
          <a:blip r:embed="rId5"/>
          <a:stretch>
            <a:fillRect/>
          </a:stretch>
        </p:blipFill>
        <p:spPr>
          <a:xfrm>
            <a:off x="1694330" y="2302079"/>
            <a:ext cx="10165976" cy="2952867"/>
          </a:xfrm>
          <a:prstGeom prst="rect">
            <a:avLst/>
          </a:prstGeom>
        </p:spPr>
      </p:pic>
      <p:sp>
        <p:nvSpPr>
          <p:cNvPr id="2" name="Slide Number Placeholder 1">
            <a:extLst>
              <a:ext uri="{FF2B5EF4-FFF2-40B4-BE49-F238E27FC236}">
                <a16:creationId xmlns:a16="http://schemas.microsoft.com/office/drawing/2014/main" id="{D0E28C95-5DEF-7A64-7CF3-50BA40D83008}"/>
              </a:ext>
            </a:extLst>
          </p:cNvPr>
          <p:cNvSpPr>
            <a:spLocks noGrp="1"/>
          </p:cNvSpPr>
          <p:nvPr>
            <p:ph type="sldNum" sz="quarter" idx="12"/>
          </p:nvPr>
        </p:nvSpPr>
        <p:spPr/>
        <p:txBody>
          <a:bodyPr/>
          <a:lstStyle/>
          <a:p>
            <a:fld id="{FA58184E-77CD-4E0A-BF1E-CE73C5F911F5}" type="slidenum">
              <a:rPr lang="en-US" smtClean="0"/>
              <a:t>5</a:t>
            </a:fld>
            <a:endParaRPr lang="en-US"/>
          </a:p>
        </p:txBody>
      </p:sp>
    </p:spTree>
    <p:extLst>
      <p:ext uri="{BB962C8B-B14F-4D97-AF65-F5344CB8AC3E}">
        <p14:creationId xmlns:p14="http://schemas.microsoft.com/office/powerpoint/2010/main" val="4183625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Discretization and Finite Difference</a:t>
            </a:r>
          </a:p>
        </p:txBody>
      </p:sp>
      <p:sp>
        <p:nvSpPr>
          <p:cNvPr id="2" name="TextBox 1">
            <a:extLst>
              <a:ext uri="{FF2B5EF4-FFF2-40B4-BE49-F238E27FC236}">
                <a16:creationId xmlns:a16="http://schemas.microsoft.com/office/drawing/2014/main" id="{358E7107-0EF3-A065-091F-B253F8ECCB71}"/>
              </a:ext>
            </a:extLst>
          </p:cNvPr>
          <p:cNvSpPr txBox="1"/>
          <p:nvPr/>
        </p:nvSpPr>
        <p:spPr>
          <a:xfrm>
            <a:off x="0" y="6444459"/>
            <a:ext cx="7706783" cy="861774"/>
          </a:xfrm>
          <a:prstGeom prst="rect">
            <a:avLst/>
          </a:prstGeom>
          <a:noFill/>
        </p:spPr>
        <p:txBody>
          <a:bodyPr wrap="square">
            <a:spAutoFit/>
          </a:bodyPr>
          <a:lstStyle/>
          <a:p>
            <a:pPr rtl="0">
              <a:spcBef>
                <a:spcPts val="0"/>
              </a:spcBef>
              <a:spcAft>
                <a:spcPts val="0"/>
              </a:spcAft>
            </a:pPr>
            <a:r>
              <a:rPr lang="en-US" sz="1600" b="0" i="0" u="none" strike="noStrike" dirty="0">
                <a:solidFill>
                  <a:srgbClr val="000000"/>
                </a:solidFill>
                <a:effectLst/>
                <a:latin typeface="Arial" panose="020B0604020202020204" pitchFamily="34" charset="0"/>
              </a:rPr>
              <a:t>K. Kanos. </a:t>
            </a:r>
            <a:r>
              <a:rPr lang="en-US" sz="1600" b="0" i="1" u="none" strike="noStrike" dirty="0">
                <a:solidFill>
                  <a:srgbClr val="000000"/>
                </a:solidFill>
                <a:effectLst/>
                <a:latin typeface="Arial" panose="020B0604020202020204" pitchFamily="34" charset="0"/>
              </a:rPr>
              <a:t>Discretizing the wave equation in polar coordinates</a:t>
            </a:r>
            <a:r>
              <a:rPr lang="en-US" sz="1600" b="0" i="0" u="none" strike="noStrike" dirty="0">
                <a:solidFill>
                  <a:srgbClr val="000000"/>
                </a:solidFill>
                <a:effectLst/>
                <a:latin typeface="Arial" panose="020B0604020202020204" pitchFamily="34" charset="0"/>
              </a:rPr>
              <a:t>, (2014).</a:t>
            </a:r>
            <a:endParaRPr lang="en-US" sz="1600" b="0" dirty="0">
              <a:effectLst/>
            </a:endParaRPr>
          </a:p>
          <a:p>
            <a:br>
              <a:rPr lang="en-US" sz="1600" dirty="0"/>
            </a:br>
            <a:endParaRPr lang="en-US" sz="16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B8A128AE-DC07-5E6C-DAF2-D63AE7AFB6DC}"/>
              </a:ext>
            </a:extLst>
          </p:cNvPr>
          <p:cNvPicPr>
            <a:picLocks noChangeAspect="1"/>
          </p:cNvPicPr>
          <p:nvPr/>
        </p:nvPicPr>
        <p:blipFill>
          <a:blip r:embed="rId3"/>
          <a:stretch>
            <a:fillRect/>
          </a:stretch>
        </p:blipFill>
        <p:spPr>
          <a:xfrm>
            <a:off x="1122270" y="1659101"/>
            <a:ext cx="6313335" cy="548640"/>
          </a:xfrm>
          <a:prstGeom prst="rect">
            <a:avLst/>
          </a:prstGeom>
        </p:spPr>
      </p:pic>
      <p:sp>
        <p:nvSpPr>
          <p:cNvPr id="9" name="TextBox 8">
            <a:extLst>
              <a:ext uri="{FF2B5EF4-FFF2-40B4-BE49-F238E27FC236}">
                <a16:creationId xmlns:a16="http://schemas.microsoft.com/office/drawing/2014/main" id="{D921D5F3-3FA1-061D-E156-C408E02B8009}"/>
              </a:ext>
            </a:extLst>
          </p:cNvPr>
          <p:cNvSpPr txBox="1"/>
          <p:nvPr/>
        </p:nvSpPr>
        <p:spPr>
          <a:xfrm>
            <a:off x="863590" y="1329090"/>
            <a:ext cx="997389"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Define:</a:t>
            </a:r>
          </a:p>
        </p:txBody>
      </p:sp>
      <p:pic>
        <p:nvPicPr>
          <p:cNvPr id="13" name="Picture 12">
            <a:extLst>
              <a:ext uri="{FF2B5EF4-FFF2-40B4-BE49-F238E27FC236}">
                <a16:creationId xmlns:a16="http://schemas.microsoft.com/office/drawing/2014/main" id="{4F6D1D44-A152-12BF-70B7-B074088A7955}"/>
              </a:ext>
            </a:extLst>
          </p:cNvPr>
          <p:cNvPicPr>
            <a:picLocks noChangeAspect="1"/>
          </p:cNvPicPr>
          <p:nvPr/>
        </p:nvPicPr>
        <p:blipFill>
          <a:blip r:embed="rId4"/>
          <a:stretch>
            <a:fillRect/>
          </a:stretch>
        </p:blipFill>
        <p:spPr>
          <a:xfrm>
            <a:off x="1780296" y="1314832"/>
            <a:ext cx="3893312" cy="365760"/>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51A0E0C-CF84-A4BC-1911-B843844201B1}"/>
                  </a:ext>
                </a:extLst>
              </p:cNvPr>
              <p:cNvSpPr txBox="1"/>
              <p:nvPr/>
            </p:nvSpPr>
            <p:spPr>
              <a:xfrm>
                <a:off x="863590" y="2212122"/>
                <a:ext cx="9266528"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Using forward difference (explicit method) in </a:t>
                </a:r>
                <a14:m>
                  <m:oMath xmlns:m="http://schemas.openxmlformats.org/officeDocument/2006/math">
                    <m:r>
                      <a:rPr lang="en-US" sz="2000" i="1" dirty="0" smtClean="0">
                        <a:latin typeface="Cambria Math" panose="02040503050406030204" pitchFamily="18" charset="0"/>
                        <a:cs typeface="Arial" panose="020B0604020202020204" pitchFamily="34" charset="0"/>
                      </a:rPr>
                      <m:t>𝑟</m:t>
                    </m:r>
                  </m:oMath>
                </a14:m>
                <a:r>
                  <a:rPr lang="en-US" sz="2000" dirty="0">
                    <a:latin typeface="Arial" panose="020B0604020202020204" pitchFamily="34" charset="0"/>
                    <a:cs typeface="Arial" panose="020B0604020202020204" pitchFamily="34" charset="0"/>
                  </a:rPr>
                  <a:t> and central differences in </a:t>
                </a:r>
                <a14:m>
                  <m:oMath xmlns:m="http://schemas.openxmlformats.org/officeDocument/2006/math">
                    <m:r>
                      <a:rPr lang="en-US" sz="2000" b="0" i="1" dirty="0" smtClean="0">
                        <a:latin typeface="Cambria Math" panose="02040503050406030204" pitchFamily="18" charset="0"/>
                        <a:cs typeface="Arial" panose="020B0604020202020204" pitchFamily="34" charset="0"/>
                      </a:rPr>
                      <m:t>𝜃</m:t>
                    </m:r>
                  </m:oMath>
                </a14:m>
                <a:r>
                  <a:rPr lang="en-US" sz="2000" dirty="0">
                    <a:latin typeface="Arial" panose="020B0604020202020204" pitchFamily="34"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𝑡</m:t>
                    </m:r>
                  </m:oMath>
                </a14:m>
                <a:endParaRPr lang="en-US" sz="2000" dirty="0">
                  <a:latin typeface="Arial" panose="020B0604020202020204" pitchFamily="34" charset="0"/>
                  <a:cs typeface="Arial" panose="020B0604020202020204" pitchFamily="34" charset="0"/>
                </a:endParaRPr>
              </a:p>
            </p:txBody>
          </p:sp>
        </mc:Choice>
        <mc:Fallback xmlns="">
          <p:sp>
            <p:nvSpPr>
              <p:cNvPr id="14" name="TextBox 13">
                <a:extLst>
                  <a:ext uri="{FF2B5EF4-FFF2-40B4-BE49-F238E27FC236}">
                    <a16:creationId xmlns:a16="http://schemas.microsoft.com/office/drawing/2014/main" id="{F51A0E0C-CF84-A4BC-1911-B843844201B1}"/>
                  </a:ext>
                </a:extLst>
              </p:cNvPr>
              <p:cNvSpPr txBox="1">
                <a:spLocks noRot="1" noChangeAspect="1" noMove="1" noResize="1" noEditPoints="1" noAdjustHandles="1" noChangeArrowheads="1" noChangeShapeType="1" noTextEdit="1"/>
              </p:cNvSpPr>
              <p:nvPr/>
            </p:nvSpPr>
            <p:spPr>
              <a:xfrm>
                <a:off x="863590" y="2212122"/>
                <a:ext cx="9266528" cy="400110"/>
              </a:xfrm>
              <a:prstGeom prst="rect">
                <a:avLst/>
              </a:prstGeom>
              <a:blipFill>
                <a:blip r:embed="rId5"/>
                <a:stretch>
                  <a:fillRect l="-724" t="-7576" b="-27273"/>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76CA852C-E596-0D9E-F850-181027264D03}"/>
              </a:ext>
            </a:extLst>
          </p:cNvPr>
          <p:cNvPicPr>
            <a:picLocks noChangeAspect="1"/>
          </p:cNvPicPr>
          <p:nvPr/>
        </p:nvPicPr>
        <p:blipFill>
          <a:blip r:embed="rId6"/>
          <a:stretch>
            <a:fillRect/>
          </a:stretch>
        </p:blipFill>
        <p:spPr>
          <a:xfrm>
            <a:off x="1219200" y="2594279"/>
            <a:ext cx="5907838" cy="1554480"/>
          </a:xfrm>
          <a:prstGeom prst="rect">
            <a:avLst/>
          </a:prstGeom>
        </p:spPr>
      </p:pic>
      <p:pic>
        <p:nvPicPr>
          <p:cNvPr id="18" name="Picture 17">
            <a:extLst>
              <a:ext uri="{FF2B5EF4-FFF2-40B4-BE49-F238E27FC236}">
                <a16:creationId xmlns:a16="http://schemas.microsoft.com/office/drawing/2014/main" id="{F12BB090-D6B3-BE83-5995-53931112620E}"/>
              </a:ext>
            </a:extLst>
          </p:cNvPr>
          <p:cNvPicPr>
            <a:picLocks noChangeAspect="1"/>
          </p:cNvPicPr>
          <p:nvPr/>
        </p:nvPicPr>
        <p:blipFill>
          <a:blip r:embed="rId7"/>
          <a:stretch>
            <a:fillRect/>
          </a:stretch>
        </p:blipFill>
        <p:spPr>
          <a:xfrm>
            <a:off x="7975198" y="3333143"/>
            <a:ext cx="2651631" cy="386062"/>
          </a:xfrm>
          <a:prstGeom prst="rect">
            <a:avLst/>
          </a:prstGeom>
        </p:spPr>
      </p:pic>
      <p:sp>
        <p:nvSpPr>
          <p:cNvPr id="19" name="TextBox 18">
            <a:extLst>
              <a:ext uri="{FF2B5EF4-FFF2-40B4-BE49-F238E27FC236}">
                <a16:creationId xmlns:a16="http://schemas.microsoft.com/office/drawing/2014/main" id="{35E817A7-9818-48CB-EC15-258A80F18328}"/>
              </a:ext>
            </a:extLst>
          </p:cNvPr>
          <p:cNvSpPr txBox="1"/>
          <p:nvPr/>
        </p:nvSpPr>
        <p:spPr>
          <a:xfrm>
            <a:off x="7904537" y="2975793"/>
            <a:ext cx="883575"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where</a:t>
            </a:r>
          </a:p>
        </p:txBody>
      </p:sp>
      <p:sp>
        <p:nvSpPr>
          <p:cNvPr id="20" name="TextBox 19">
            <a:extLst>
              <a:ext uri="{FF2B5EF4-FFF2-40B4-BE49-F238E27FC236}">
                <a16:creationId xmlns:a16="http://schemas.microsoft.com/office/drawing/2014/main" id="{65DE99FB-F812-3B44-4F47-EC803A82A943}"/>
              </a:ext>
            </a:extLst>
          </p:cNvPr>
          <p:cNvSpPr txBox="1"/>
          <p:nvPr/>
        </p:nvSpPr>
        <p:spPr>
          <a:xfrm>
            <a:off x="350330" y="5744975"/>
            <a:ext cx="1829475"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CFL condition:</a:t>
            </a:r>
          </a:p>
        </p:txBody>
      </p:sp>
      <p:pic>
        <p:nvPicPr>
          <p:cNvPr id="22" name="Picture 21">
            <a:extLst>
              <a:ext uri="{FF2B5EF4-FFF2-40B4-BE49-F238E27FC236}">
                <a16:creationId xmlns:a16="http://schemas.microsoft.com/office/drawing/2014/main" id="{5CF87EC4-5EED-985F-1126-6AAA748729AB}"/>
              </a:ext>
            </a:extLst>
          </p:cNvPr>
          <p:cNvPicPr>
            <a:picLocks noChangeAspect="1"/>
          </p:cNvPicPr>
          <p:nvPr/>
        </p:nvPicPr>
        <p:blipFill>
          <a:blip r:embed="rId8"/>
          <a:stretch>
            <a:fillRect/>
          </a:stretch>
        </p:blipFill>
        <p:spPr>
          <a:xfrm>
            <a:off x="2179805" y="5639527"/>
            <a:ext cx="2378307" cy="668693"/>
          </a:xfrm>
          <a:prstGeom prst="rect">
            <a:avLst/>
          </a:prstGeom>
        </p:spPr>
      </p:pic>
      <p:pic>
        <p:nvPicPr>
          <p:cNvPr id="7" name="Picture 6" descr="A math equation with numbers and symbols&#10;&#10;Description automatically generated">
            <a:extLst>
              <a:ext uri="{FF2B5EF4-FFF2-40B4-BE49-F238E27FC236}">
                <a16:creationId xmlns:a16="http://schemas.microsoft.com/office/drawing/2014/main" id="{EB05A188-B9D7-010B-6510-9893D115A9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00324" y="4120511"/>
            <a:ext cx="2587328" cy="613856"/>
          </a:xfrm>
          <a:prstGeom prst="rect">
            <a:avLst/>
          </a:prstGeom>
        </p:spPr>
      </p:pic>
      <p:pic>
        <p:nvPicPr>
          <p:cNvPr id="4" name="Picture 3">
            <a:extLst>
              <a:ext uri="{FF2B5EF4-FFF2-40B4-BE49-F238E27FC236}">
                <a16:creationId xmlns:a16="http://schemas.microsoft.com/office/drawing/2014/main" id="{A79E18BD-A3D7-85FA-596D-281B567D84B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6960" y="4798887"/>
            <a:ext cx="9779788" cy="774047"/>
          </a:xfrm>
          <a:prstGeom prst="rect">
            <a:avLst/>
          </a:prstGeom>
          <a:ln w="12700">
            <a:solidFill>
              <a:srgbClr val="FF0000"/>
            </a:solidFill>
          </a:ln>
        </p:spPr>
      </p:pic>
      <p:sp>
        <p:nvSpPr>
          <p:cNvPr id="3" name="Slide Number Placeholder 2">
            <a:extLst>
              <a:ext uri="{FF2B5EF4-FFF2-40B4-BE49-F238E27FC236}">
                <a16:creationId xmlns:a16="http://schemas.microsoft.com/office/drawing/2014/main" id="{BF284300-6BE4-0D8E-EF3A-24C96AE123F2}"/>
              </a:ext>
            </a:extLst>
          </p:cNvPr>
          <p:cNvSpPr>
            <a:spLocks noGrp="1"/>
          </p:cNvSpPr>
          <p:nvPr>
            <p:ph type="sldNum" sz="quarter" idx="12"/>
          </p:nvPr>
        </p:nvSpPr>
        <p:spPr/>
        <p:txBody>
          <a:bodyPr/>
          <a:lstStyle/>
          <a:p>
            <a:fld id="{FA58184E-77CD-4E0A-BF1E-CE73C5F911F5}" type="slidenum">
              <a:rPr lang="en-US" smtClean="0"/>
              <a:t>6</a:t>
            </a:fld>
            <a:endParaRPr lang="en-US"/>
          </a:p>
        </p:txBody>
      </p:sp>
    </p:spTree>
    <p:extLst>
      <p:ext uri="{BB962C8B-B14F-4D97-AF65-F5344CB8AC3E}">
        <p14:creationId xmlns:p14="http://schemas.microsoft.com/office/powerpoint/2010/main" val="3416040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Fourier Spectral Methods</a:t>
            </a:r>
          </a:p>
        </p:txBody>
      </p:sp>
      <p:sp>
        <p:nvSpPr>
          <p:cNvPr id="9" name="TextBox 8">
            <a:extLst>
              <a:ext uri="{FF2B5EF4-FFF2-40B4-BE49-F238E27FC236}">
                <a16:creationId xmlns:a16="http://schemas.microsoft.com/office/drawing/2014/main" id="{D921D5F3-3FA1-061D-E156-C408E02B8009}"/>
              </a:ext>
            </a:extLst>
          </p:cNvPr>
          <p:cNvSpPr txBox="1"/>
          <p:nvPr/>
        </p:nvSpPr>
        <p:spPr>
          <a:xfrm>
            <a:off x="863590" y="1329090"/>
            <a:ext cx="6907981"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2-D Fourier Transform in polar coordinates and its inverse:</a:t>
            </a:r>
          </a:p>
        </p:txBody>
      </p:sp>
      <p:sp>
        <p:nvSpPr>
          <p:cNvPr id="14" name="TextBox 13">
            <a:extLst>
              <a:ext uri="{FF2B5EF4-FFF2-40B4-BE49-F238E27FC236}">
                <a16:creationId xmlns:a16="http://schemas.microsoft.com/office/drawing/2014/main" id="{F51A0E0C-CF84-A4BC-1911-B843844201B1}"/>
              </a:ext>
            </a:extLst>
          </p:cNvPr>
          <p:cNvSpPr txBox="1"/>
          <p:nvPr/>
        </p:nvSpPr>
        <p:spPr>
          <a:xfrm>
            <a:off x="863590" y="2984706"/>
            <a:ext cx="5671681"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The Laplacian Fourier pair in polar coordinates:</a:t>
            </a:r>
          </a:p>
        </p:txBody>
      </p:sp>
      <p:pic>
        <p:nvPicPr>
          <p:cNvPr id="4" name="Picture 3">
            <a:extLst>
              <a:ext uri="{FF2B5EF4-FFF2-40B4-BE49-F238E27FC236}">
                <a16:creationId xmlns:a16="http://schemas.microsoft.com/office/drawing/2014/main" id="{C6ED5971-CEC4-FE1A-791C-4E629A3EE310}"/>
              </a:ext>
            </a:extLst>
          </p:cNvPr>
          <p:cNvPicPr>
            <a:picLocks noChangeAspect="1"/>
          </p:cNvPicPr>
          <p:nvPr/>
        </p:nvPicPr>
        <p:blipFill rotWithShape="1">
          <a:blip r:embed="rId3"/>
          <a:srcRect t="13348"/>
          <a:stretch/>
        </p:blipFill>
        <p:spPr>
          <a:xfrm>
            <a:off x="1120592" y="1715761"/>
            <a:ext cx="5488760" cy="548640"/>
          </a:xfrm>
          <a:prstGeom prst="rect">
            <a:avLst/>
          </a:prstGeom>
        </p:spPr>
      </p:pic>
      <p:pic>
        <p:nvPicPr>
          <p:cNvPr id="7" name="Picture 6">
            <a:extLst>
              <a:ext uri="{FF2B5EF4-FFF2-40B4-BE49-F238E27FC236}">
                <a16:creationId xmlns:a16="http://schemas.microsoft.com/office/drawing/2014/main" id="{CC43CF21-0F05-C584-26EA-090F7432FDA6}"/>
              </a:ext>
            </a:extLst>
          </p:cNvPr>
          <p:cNvPicPr>
            <a:picLocks noChangeAspect="1"/>
          </p:cNvPicPr>
          <p:nvPr/>
        </p:nvPicPr>
        <p:blipFill>
          <a:blip r:embed="rId4"/>
          <a:stretch>
            <a:fillRect/>
          </a:stretch>
        </p:blipFill>
        <p:spPr>
          <a:xfrm>
            <a:off x="863590" y="3321495"/>
            <a:ext cx="7526700" cy="704088"/>
          </a:xfrm>
          <a:prstGeom prst="rect">
            <a:avLst/>
          </a:prstGeom>
        </p:spPr>
      </p:pic>
      <p:pic>
        <p:nvPicPr>
          <p:cNvPr id="11" name="Picture 10">
            <a:extLst>
              <a:ext uri="{FF2B5EF4-FFF2-40B4-BE49-F238E27FC236}">
                <a16:creationId xmlns:a16="http://schemas.microsoft.com/office/drawing/2014/main" id="{36A940C2-7727-1208-8DF7-E64575EBC3EF}"/>
              </a:ext>
            </a:extLst>
          </p:cNvPr>
          <p:cNvPicPr>
            <a:picLocks noChangeAspect="1"/>
          </p:cNvPicPr>
          <p:nvPr/>
        </p:nvPicPr>
        <p:blipFill>
          <a:blip r:embed="rId5"/>
          <a:stretch>
            <a:fillRect/>
          </a:stretch>
        </p:blipFill>
        <p:spPr>
          <a:xfrm>
            <a:off x="1323639" y="2266048"/>
            <a:ext cx="6383144" cy="640080"/>
          </a:xfrm>
          <a:prstGeom prst="rect">
            <a:avLst/>
          </a:prstGeom>
        </p:spPr>
      </p:pic>
      <p:pic>
        <p:nvPicPr>
          <p:cNvPr id="15" name="Picture 14">
            <a:extLst>
              <a:ext uri="{FF2B5EF4-FFF2-40B4-BE49-F238E27FC236}">
                <a16:creationId xmlns:a16="http://schemas.microsoft.com/office/drawing/2014/main" id="{49FB5260-E3C8-9F2E-B34E-2540E8B2C278}"/>
              </a:ext>
            </a:extLst>
          </p:cNvPr>
          <p:cNvPicPr>
            <a:picLocks noChangeAspect="1"/>
          </p:cNvPicPr>
          <p:nvPr/>
        </p:nvPicPr>
        <p:blipFill>
          <a:blip r:embed="rId6"/>
          <a:stretch>
            <a:fillRect/>
          </a:stretch>
        </p:blipFill>
        <p:spPr>
          <a:xfrm>
            <a:off x="863590" y="4722544"/>
            <a:ext cx="7815767" cy="822960"/>
          </a:xfrm>
          <a:prstGeom prst="rect">
            <a:avLst/>
          </a:prstGeom>
        </p:spPr>
      </p:pic>
      <p:pic>
        <p:nvPicPr>
          <p:cNvPr id="21" name="Picture 20">
            <a:extLst>
              <a:ext uri="{FF2B5EF4-FFF2-40B4-BE49-F238E27FC236}">
                <a16:creationId xmlns:a16="http://schemas.microsoft.com/office/drawing/2014/main" id="{B17F046D-DB5C-4290-19B9-3EB2F9B5FCFA}"/>
              </a:ext>
            </a:extLst>
          </p:cNvPr>
          <p:cNvPicPr>
            <a:picLocks noChangeAspect="1"/>
          </p:cNvPicPr>
          <p:nvPr/>
        </p:nvPicPr>
        <p:blipFill>
          <a:blip r:embed="rId7"/>
          <a:stretch>
            <a:fillRect/>
          </a:stretch>
        </p:blipFill>
        <p:spPr>
          <a:xfrm>
            <a:off x="7223313" y="5760398"/>
            <a:ext cx="1518458" cy="365760"/>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DB85EB8-291B-4D1F-76B1-CC7E1CFE72BD}"/>
                  </a:ext>
                </a:extLst>
              </p:cNvPr>
              <p:cNvSpPr txBox="1"/>
              <p:nvPr/>
            </p:nvSpPr>
            <p:spPr>
              <a:xfrm>
                <a:off x="863591" y="4052097"/>
                <a:ext cx="9454786" cy="720838"/>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Transform the scalar wave equation (</a:t>
                </a:r>
                <a14:m>
                  <m:oMath xmlns:m="http://schemas.openxmlformats.org/officeDocument/2006/math">
                    <m:r>
                      <a:rPr lang="el-GR" sz="2000" b="0" i="1" smtClean="0">
                        <a:latin typeface="Cambria Math" panose="02040503050406030204" pitchFamily="18" charset="0"/>
                        <a:ea typeface="Cambria Math" panose="02040503050406030204" pitchFamily="18" charset="0"/>
                        <a:cs typeface="Arial" panose="020B0604020202020204" pitchFamily="34" charset="0"/>
                      </a:rPr>
                      <m:t>ℱ</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𝜙</m:t>
                        </m:r>
                      </m:e>
                    </m:d>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𝜙</m:t>
                        </m:r>
                      </m:e>
                    </m:acc>
                  </m:oMath>
                </a14:m>
                <a:r>
                  <a:rPr lang="en-US" sz="2000" dirty="0">
                    <a:latin typeface="Arial" panose="020B0604020202020204" pitchFamily="34" charset="0"/>
                    <a:cs typeface="Arial" panose="020B0604020202020204" pitchFamily="34" charset="0"/>
                  </a:rPr>
                  <a:t>) to obtain the </a:t>
                </a:r>
                <a:r>
                  <a:rPr lang="en-US" sz="2000" b="1" dirty="0">
                    <a:latin typeface="Arial" panose="020B0604020202020204" pitchFamily="34" charset="0"/>
                    <a:cs typeface="Arial" panose="020B0604020202020204" pitchFamily="34" charset="0"/>
                  </a:rPr>
                  <a:t>Helmholtz equation </a:t>
                </a:r>
                <a:r>
                  <a:rPr lang="en-US" sz="2000" dirty="0">
                    <a:latin typeface="Arial" panose="020B0604020202020204" pitchFamily="34" charset="0"/>
                    <a:cs typeface="Arial" panose="020B0604020202020204" pitchFamily="34" charset="0"/>
                  </a:rPr>
                  <a:t>with a time-forcing term:</a:t>
                </a:r>
              </a:p>
            </p:txBody>
          </p:sp>
        </mc:Choice>
        <mc:Fallback xmlns="">
          <p:sp>
            <p:nvSpPr>
              <p:cNvPr id="28" name="TextBox 27">
                <a:extLst>
                  <a:ext uri="{FF2B5EF4-FFF2-40B4-BE49-F238E27FC236}">
                    <a16:creationId xmlns:a16="http://schemas.microsoft.com/office/drawing/2014/main" id="{FDB85EB8-291B-4D1F-76B1-CC7E1CFE72BD}"/>
                  </a:ext>
                </a:extLst>
              </p:cNvPr>
              <p:cNvSpPr txBox="1">
                <a:spLocks noRot="1" noChangeAspect="1" noMove="1" noResize="1" noEditPoints="1" noAdjustHandles="1" noChangeArrowheads="1" noChangeShapeType="1" noTextEdit="1"/>
              </p:cNvSpPr>
              <p:nvPr/>
            </p:nvSpPr>
            <p:spPr>
              <a:xfrm>
                <a:off x="863591" y="4052097"/>
                <a:ext cx="9454786" cy="720838"/>
              </a:xfrm>
              <a:prstGeom prst="rect">
                <a:avLst/>
              </a:prstGeom>
              <a:blipFill>
                <a:blip r:embed="rId8"/>
                <a:stretch>
                  <a:fillRect l="-709" t="-3390" r="-903" b="-152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8BDF773-41E7-4D51-A513-6A34AEF45DD0}"/>
                  </a:ext>
                </a:extLst>
              </p:cNvPr>
              <p:cNvSpPr txBox="1"/>
              <p:nvPr/>
            </p:nvSpPr>
            <p:spPr>
              <a:xfrm>
                <a:off x="863590" y="5580370"/>
                <a:ext cx="6455387"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1-D Helmholtz equation is a strict eigenvalue problem,</a:t>
                </a:r>
              </a:p>
              <a:p>
                <a:r>
                  <a:rPr lang="en-US" sz="2000" dirty="0">
                    <a:latin typeface="Arial" panose="020B0604020202020204" pitchFamily="34" charset="0"/>
                    <a:cs typeface="Arial" panose="020B0604020202020204" pitchFamily="34" charset="0"/>
                  </a:rPr>
                  <a:t>where the eigenvalue </a:t>
                </a:r>
                <a14:m>
                  <m:oMath xmlns:m="http://schemas.openxmlformats.org/officeDocument/2006/math">
                    <m:r>
                      <a:rPr lang="en-US" sz="2000" i="1" dirty="0" smtClean="0">
                        <a:latin typeface="Cambria Math" panose="02040503050406030204" pitchFamily="18" charset="0"/>
                        <a:cs typeface="Arial" panose="020B0604020202020204" pitchFamily="34" charset="0"/>
                      </a:rPr>
                      <m:t>𝑘</m:t>
                    </m:r>
                  </m:oMath>
                </a14:m>
                <a:r>
                  <a:rPr lang="en-US" sz="2000" dirty="0">
                    <a:latin typeface="Arial" panose="020B0604020202020204" pitchFamily="34" charset="0"/>
                    <a:cs typeface="Arial" panose="020B0604020202020204" pitchFamily="34" charset="0"/>
                  </a:rPr>
                  <a:t> is the wavenumber</a:t>
                </a:r>
              </a:p>
            </p:txBody>
          </p:sp>
        </mc:Choice>
        <mc:Fallback xmlns="">
          <p:sp>
            <p:nvSpPr>
              <p:cNvPr id="29" name="TextBox 28">
                <a:extLst>
                  <a:ext uri="{FF2B5EF4-FFF2-40B4-BE49-F238E27FC236}">
                    <a16:creationId xmlns:a16="http://schemas.microsoft.com/office/drawing/2014/main" id="{E8BDF773-41E7-4D51-A513-6A34AEF45DD0}"/>
                  </a:ext>
                </a:extLst>
              </p:cNvPr>
              <p:cNvSpPr txBox="1">
                <a:spLocks noRot="1" noChangeAspect="1" noMove="1" noResize="1" noEditPoints="1" noAdjustHandles="1" noChangeArrowheads="1" noChangeShapeType="1" noTextEdit="1"/>
              </p:cNvSpPr>
              <p:nvPr/>
            </p:nvSpPr>
            <p:spPr>
              <a:xfrm>
                <a:off x="863590" y="5580370"/>
                <a:ext cx="6455387" cy="707886"/>
              </a:xfrm>
              <a:prstGeom prst="rect">
                <a:avLst/>
              </a:prstGeom>
              <a:blipFill>
                <a:blip r:embed="rId9"/>
                <a:stretch>
                  <a:fillRect l="-1039" t="-3419" b="-14530"/>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121BFDED-C656-1F4B-704F-33B4B6997FD1}"/>
              </a:ext>
            </a:extLst>
          </p:cNvPr>
          <p:cNvSpPr txBox="1"/>
          <p:nvPr/>
        </p:nvSpPr>
        <p:spPr>
          <a:xfrm>
            <a:off x="12741" y="6450354"/>
            <a:ext cx="7526700"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N. Baddour. </a:t>
            </a:r>
            <a:r>
              <a:rPr lang="en-US" sz="1600" i="1" dirty="0">
                <a:latin typeface="Arial" panose="020B0604020202020204" pitchFamily="34" charset="0"/>
                <a:cs typeface="Arial" panose="020B0604020202020204" pitchFamily="34" charset="0"/>
              </a:rPr>
              <a:t>Two-Dimensional Fourier Transforms in Polar Coordinates</a:t>
            </a:r>
            <a:r>
              <a:rPr lang="en-US" sz="1600" dirty="0">
                <a:latin typeface="Arial" panose="020B0604020202020204" pitchFamily="34" charset="0"/>
                <a:cs typeface="Arial" panose="020B0604020202020204" pitchFamily="34" charset="0"/>
              </a:rPr>
              <a:t>, (2011).</a:t>
            </a:r>
          </a:p>
        </p:txBody>
      </p:sp>
      <p:sp>
        <p:nvSpPr>
          <p:cNvPr id="2" name="Slide Number Placeholder 1">
            <a:extLst>
              <a:ext uri="{FF2B5EF4-FFF2-40B4-BE49-F238E27FC236}">
                <a16:creationId xmlns:a16="http://schemas.microsoft.com/office/drawing/2014/main" id="{CCDF9055-5886-B051-F0D2-39BDD5FC0303}"/>
              </a:ext>
            </a:extLst>
          </p:cNvPr>
          <p:cNvSpPr>
            <a:spLocks noGrp="1"/>
          </p:cNvSpPr>
          <p:nvPr>
            <p:ph type="sldNum" sz="quarter" idx="12"/>
          </p:nvPr>
        </p:nvSpPr>
        <p:spPr/>
        <p:txBody>
          <a:bodyPr/>
          <a:lstStyle/>
          <a:p>
            <a:fld id="{FA58184E-77CD-4E0A-BF1E-CE73C5F911F5}" type="slidenum">
              <a:rPr lang="en-US" smtClean="0"/>
              <a:t>7</a:t>
            </a:fld>
            <a:endParaRPr lang="en-US"/>
          </a:p>
        </p:txBody>
      </p:sp>
    </p:spTree>
    <p:extLst>
      <p:ext uri="{BB962C8B-B14F-4D97-AF65-F5344CB8AC3E}">
        <p14:creationId xmlns:p14="http://schemas.microsoft.com/office/powerpoint/2010/main" val="4156171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Fourier Spectral Methods (cont.)</a:t>
            </a:r>
          </a:p>
        </p:txBody>
      </p:sp>
      <p:sp>
        <p:nvSpPr>
          <p:cNvPr id="9" name="TextBox 8">
            <a:extLst>
              <a:ext uri="{FF2B5EF4-FFF2-40B4-BE49-F238E27FC236}">
                <a16:creationId xmlns:a16="http://schemas.microsoft.com/office/drawing/2014/main" id="{D921D5F3-3FA1-061D-E156-C408E02B8009}"/>
              </a:ext>
            </a:extLst>
          </p:cNvPr>
          <p:cNvSpPr txBox="1"/>
          <p:nvPr/>
        </p:nvSpPr>
        <p:spPr>
          <a:xfrm>
            <a:off x="863590" y="1329090"/>
            <a:ext cx="9345828"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Evolve the equation in time by choosing a simple Forward Euler iterative scheme:</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51A0E0C-CF84-A4BC-1911-B843844201B1}"/>
                  </a:ext>
                </a:extLst>
              </p:cNvPr>
              <p:cNvSpPr txBox="1"/>
              <p:nvPr/>
            </p:nvSpPr>
            <p:spPr>
              <a:xfrm>
                <a:off x="863590" y="2530011"/>
                <a:ext cx="10666994" cy="1028615"/>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The solution is obtained by then computing the inverse transform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l-GR" sz="2000" b="0" i="1" smtClean="0">
                            <a:latin typeface="Cambria Math" panose="02040503050406030204" pitchFamily="18" charset="0"/>
                            <a:ea typeface="Cambria Math" panose="02040503050406030204" pitchFamily="18" charset="0"/>
                            <a:cs typeface="Arial" panose="020B0604020202020204" pitchFamily="34" charset="0"/>
                          </a:rPr>
                          <m:t>ℱ</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−1</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cs typeface="Arial" panose="020B0604020202020204" pitchFamily="34" charset="0"/>
                          </a:rPr>
                        </m:ctrlPr>
                      </m:accPr>
                      <m:e>
                        <m:r>
                          <a:rPr lang="en-US" sz="2000" i="1">
                            <a:latin typeface="Cambria Math" panose="02040503050406030204" pitchFamily="18" charset="0"/>
                            <a:cs typeface="Arial" panose="020B0604020202020204" pitchFamily="34" charset="0"/>
                          </a:rPr>
                          <m:t>𝜙</m:t>
                        </m:r>
                      </m:e>
                    </m:acc>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𝜙</m:t>
                    </m:r>
                  </m:oMath>
                </a14:m>
                <a:r>
                  <a:rPr lang="en-US" sz="2000" dirty="0">
                    <a:latin typeface="Arial" panose="020B0604020202020204" pitchFamily="34" charset="0"/>
                    <a:cs typeface="Arial" panose="020B0604020202020204" pitchFamily="34" charset="0"/>
                  </a:rPr>
                  <a:t>). The discrete Fast Fourier Transform (FFT) is computed using the </a:t>
                </a:r>
                <a:r>
                  <a:rPr lang="en-US" sz="2000" dirty="0">
                    <a:latin typeface="Courier New" panose="02070309020205020404" pitchFamily="49" charset="0"/>
                    <a:cs typeface="Courier New" panose="02070309020205020404" pitchFamily="49" charset="0"/>
                  </a:rPr>
                  <a:t>SciPy</a:t>
                </a:r>
                <a:r>
                  <a:rPr lang="en-US" sz="2000" dirty="0">
                    <a:latin typeface="Arial" panose="020B0604020202020204" pitchFamily="34" charset="0"/>
                    <a:cs typeface="Arial" panose="020B0604020202020204" pitchFamily="34" charset="0"/>
                  </a:rPr>
                  <a:t> package (</a:t>
                </a:r>
                <a:r>
                  <a:rPr lang="en-US" sz="2000" dirty="0" err="1">
                    <a:latin typeface="Courier New" panose="02070309020205020404" pitchFamily="49" charset="0"/>
                    <a:cs typeface="Courier New" panose="02070309020205020404" pitchFamily="49" charset="0"/>
                  </a:rPr>
                  <a:t>fft</a:t>
                </a:r>
                <a:r>
                  <a:rPr lang="en-US" sz="2000" dirty="0">
                    <a:latin typeface="Arial" panose="020B0604020202020204" pitchFamily="34" charset="0"/>
                    <a:cs typeface="Arial" panose="020B0604020202020204" pitchFamily="34" charset="0"/>
                  </a:rPr>
                  <a:t>, </a:t>
                </a:r>
                <a:r>
                  <a:rPr lang="en-US" sz="2000" dirty="0" err="1">
                    <a:latin typeface="Courier New" panose="02070309020205020404" pitchFamily="49" charset="0"/>
                    <a:cs typeface="Courier New" panose="02070309020205020404" pitchFamily="49" charset="0"/>
                  </a:rPr>
                  <a:t>ifft</a:t>
                </a:r>
                <a:r>
                  <a:rPr lang="en-US" sz="2000" dirty="0">
                    <a:latin typeface="Arial" panose="020B0604020202020204" pitchFamily="34" charset="0"/>
                    <a:cs typeface="Arial" panose="020B0604020202020204" pitchFamily="34" charset="0"/>
                  </a:rPr>
                  <a:t>, </a:t>
                </a:r>
                <a:r>
                  <a:rPr lang="en-US" sz="2000" dirty="0" err="1">
                    <a:latin typeface="Courier New" panose="02070309020205020404" pitchFamily="49" charset="0"/>
                    <a:cs typeface="Courier New" panose="02070309020205020404" pitchFamily="49" charset="0"/>
                  </a:rPr>
                  <a:t>fftfreq</a:t>
                </a:r>
                <a:r>
                  <a:rPr lang="en-US" sz="2000" dirty="0">
                    <a:latin typeface="Arial" panose="020B0604020202020204" pitchFamily="34" charset="0"/>
                    <a:cs typeface="Arial" panose="020B0604020202020204" pitchFamily="34" charset="0"/>
                  </a:rPr>
                  <a:t>) in </a:t>
                </a:r>
                <a:r>
                  <a:rPr lang="en-US" sz="2000" dirty="0">
                    <a:latin typeface="Courier New" panose="02070309020205020404" pitchFamily="49" charset="0"/>
                    <a:cs typeface="Courier New" panose="02070309020205020404" pitchFamily="49" charset="0"/>
                  </a:rPr>
                  <a:t>Python</a:t>
                </a:r>
                <a:r>
                  <a:rPr lang="en-US" sz="2000" dirty="0">
                    <a:latin typeface="Arial" panose="020B0604020202020204" pitchFamily="34" charset="0"/>
                    <a:cs typeface="Arial" panose="020B0604020202020204" pitchFamily="34" charset="0"/>
                  </a:rPr>
                  <a:t>.</a:t>
                </a:r>
              </a:p>
            </p:txBody>
          </p:sp>
        </mc:Choice>
        <mc:Fallback xmlns="">
          <p:sp>
            <p:nvSpPr>
              <p:cNvPr id="14" name="TextBox 13">
                <a:extLst>
                  <a:ext uri="{FF2B5EF4-FFF2-40B4-BE49-F238E27FC236}">
                    <a16:creationId xmlns:a16="http://schemas.microsoft.com/office/drawing/2014/main" id="{F51A0E0C-CF84-A4BC-1911-B843844201B1}"/>
                  </a:ext>
                </a:extLst>
              </p:cNvPr>
              <p:cNvSpPr txBox="1">
                <a:spLocks noRot="1" noChangeAspect="1" noMove="1" noResize="1" noEditPoints="1" noAdjustHandles="1" noChangeArrowheads="1" noChangeShapeType="1" noTextEdit="1"/>
              </p:cNvSpPr>
              <p:nvPr/>
            </p:nvSpPr>
            <p:spPr>
              <a:xfrm>
                <a:off x="863590" y="2530011"/>
                <a:ext cx="10666994" cy="1028615"/>
              </a:xfrm>
              <a:prstGeom prst="rect">
                <a:avLst/>
              </a:prstGeom>
              <a:blipFill>
                <a:blip r:embed="rId3"/>
                <a:stretch>
                  <a:fillRect l="-629" t="-2367" r="-400" b="-10651"/>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14E85C5E-202D-0355-8E0F-12C64752DFFE}"/>
              </a:ext>
            </a:extLst>
          </p:cNvPr>
          <p:cNvPicPr>
            <a:picLocks noChangeAspect="1"/>
          </p:cNvPicPr>
          <p:nvPr/>
        </p:nvPicPr>
        <p:blipFill>
          <a:blip r:embed="rId4"/>
          <a:stretch>
            <a:fillRect/>
          </a:stretch>
        </p:blipFill>
        <p:spPr>
          <a:xfrm>
            <a:off x="975420" y="1719286"/>
            <a:ext cx="6361921" cy="822960"/>
          </a:xfrm>
          <a:prstGeom prst="rect">
            <a:avLst/>
          </a:prstGeom>
        </p:spPr>
      </p:pic>
      <p:pic>
        <p:nvPicPr>
          <p:cNvPr id="27" name="Picture 26">
            <a:extLst>
              <a:ext uri="{FF2B5EF4-FFF2-40B4-BE49-F238E27FC236}">
                <a16:creationId xmlns:a16="http://schemas.microsoft.com/office/drawing/2014/main" id="{361B0B52-6839-859F-CC4D-54E8A88D40B3}"/>
              </a:ext>
            </a:extLst>
          </p:cNvPr>
          <p:cNvPicPr>
            <a:picLocks noChangeAspect="1"/>
          </p:cNvPicPr>
          <p:nvPr/>
        </p:nvPicPr>
        <p:blipFill>
          <a:blip r:embed="rId5"/>
          <a:stretch>
            <a:fillRect/>
          </a:stretch>
        </p:blipFill>
        <p:spPr>
          <a:xfrm>
            <a:off x="863590" y="3606929"/>
            <a:ext cx="7647953" cy="2560320"/>
          </a:xfrm>
          <a:prstGeom prst="rect">
            <a:avLst/>
          </a:prstGeom>
        </p:spPr>
      </p:pic>
      <p:sp>
        <p:nvSpPr>
          <p:cNvPr id="5" name="TextBox 4">
            <a:extLst>
              <a:ext uri="{FF2B5EF4-FFF2-40B4-BE49-F238E27FC236}">
                <a16:creationId xmlns:a16="http://schemas.microsoft.com/office/drawing/2014/main" id="{57E0D4F2-C0FC-3241-0A47-195F1E674923}"/>
              </a:ext>
            </a:extLst>
          </p:cNvPr>
          <p:cNvSpPr txBox="1"/>
          <p:nvPr/>
        </p:nvSpPr>
        <p:spPr>
          <a:xfrm>
            <a:off x="1" y="6444459"/>
            <a:ext cx="7223312"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B. Costa. “Spectral Methods for Partial Differential Equations” </a:t>
            </a:r>
            <a:r>
              <a:rPr lang="en-US" sz="1600" i="1" dirty="0">
                <a:latin typeface="Arial" panose="020B0604020202020204" pitchFamily="34" charset="0"/>
                <a:cs typeface="Arial" panose="020B0604020202020204" pitchFamily="34" charset="0"/>
              </a:rPr>
              <a:t>CUBO</a:t>
            </a:r>
            <a:r>
              <a:rPr lang="en-US" sz="1600" dirty="0">
                <a:latin typeface="Arial" panose="020B0604020202020204" pitchFamily="34" charset="0"/>
                <a:cs typeface="Arial" panose="020B0604020202020204" pitchFamily="34" charset="0"/>
              </a:rPr>
              <a:t>, (2004).</a:t>
            </a:r>
          </a:p>
        </p:txBody>
      </p:sp>
      <p:sp>
        <p:nvSpPr>
          <p:cNvPr id="2" name="Slide Number Placeholder 1">
            <a:extLst>
              <a:ext uri="{FF2B5EF4-FFF2-40B4-BE49-F238E27FC236}">
                <a16:creationId xmlns:a16="http://schemas.microsoft.com/office/drawing/2014/main" id="{6B4109E8-2484-E5E0-85CA-94EED931955D}"/>
              </a:ext>
            </a:extLst>
          </p:cNvPr>
          <p:cNvSpPr>
            <a:spLocks noGrp="1"/>
          </p:cNvSpPr>
          <p:nvPr>
            <p:ph type="sldNum" sz="quarter" idx="12"/>
          </p:nvPr>
        </p:nvSpPr>
        <p:spPr/>
        <p:txBody>
          <a:bodyPr/>
          <a:lstStyle/>
          <a:p>
            <a:fld id="{FA58184E-77CD-4E0A-BF1E-CE73C5F911F5}" type="slidenum">
              <a:rPr lang="en-US" smtClean="0"/>
              <a:t>8</a:t>
            </a:fld>
            <a:endParaRPr lang="en-US"/>
          </a:p>
        </p:txBody>
      </p:sp>
    </p:spTree>
    <p:extLst>
      <p:ext uri="{BB962C8B-B14F-4D97-AF65-F5344CB8AC3E}">
        <p14:creationId xmlns:p14="http://schemas.microsoft.com/office/powerpoint/2010/main" val="914091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04524C7-5C5F-374D-1654-09623F15115E}"/>
              </a:ext>
            </a:extLst>
          </p:cNvPr>
          <p:cNvSpPr>
            <a:spLocks noGrp="1"/>
          </p:cNvSpPr>
          <p:nvPr>
            <p:ph type="ctrTitle"/>
          </p:nvPr>
        </p:nvSpPr>
        <p:spPr>
          <a:xfrm>
            <a:off x="1743456" y="1662712"/>
            <a:ext cx="8705088" cy="2589248"/>
          </a:xfrm>
        </p:spPr>
        <p:txBody>
          <a:bodyPr>
            <a:noAutofit/>
          </a:bodyPr>
          <a:lstStyle/>
          <a:p>
            <a:pPr algn="ctr"/>
            <a:r>
              <a:rPr lang="en-US" sz="6000" dirty="0">
                <a:latin typeface="Arial" panose="020B0604020202020204" pitchFamily="34" charset="0"/>
                <a:cs typeface="Arial" panose="020B0604020202020204" pitchFamily="34" charset="0"/>
              </a:rPr>
              <a:t>Results</a:t>
            </a:r>
          </a:p>
        </p:txBody>
      </p:sp>
      <p:sp>
        <p:nvSpPr>
          <p:cNvPr id="2" name="Slide Number Placeholder 1">
            <a:extLst>
              <a:ext uri="{FF2B5EF4-FFF2-40B4-BE49-F238E27FC236}">
                <a16:creationId xmlns:a16="http://schemas.microsoft.com/office/drawing/2014/main" id="{BC32A9B2-A039-87D6-F364-B3832589AAF7}"/>
              </a:ext>
            </a:extLst>
          </p:cNvPr>
          <p:cNvSpPr>
            <a:spLocks noGrp="1"/>
          </p:cNvSpPr>
          <p:nvPr>
            <p:ph type="sldNum" sz="quarter" idx="12"/>
          </p:nvPr>
        </p:nvSpPr>
        <p:spPr/>
        <p:txBody>
          <a:bodyPr/>
          <a:lstStyle/>
          <a:p>
            <a:fld id="{FA58184E-77CD-4E0A-BF1E-CE73C5F911F5}" type="slidenum">
              <a:rPr lang="en-US" smtClean="0"/>
              <a:t>9</a:t>
            </a:fld>
            <a:endParaRPr lang="en-US"/>
          </a:p>
        </p:txBody>
      </p:sp>
    </p:spTree>
    <p:extLst>
      <p:ext uri="{BB962C8B-B14F-4D97-AF65-F5344CB8AC3E}">
        <p14:creationId xmlns:p14="http://schemas.microsoft.com/office/powerpoint/2010/main" val="68391499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7011</TotalTime>
  <Words>1936</Words>
  <Application>Microsoft Office PowerPoint</Application>
  <PresentationFormat>Widescreen</PresentationFormat>
  <Paragraphs>195</Paragraphs>
  <Slides>25</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Calibri Light</vt:lpstr>
      <vt:lpstr>Cambria Math</vt:lpstr>
      <vt:lpstr>Courier New</vt:lpstr>
      <vt:lpstr>Retrospect</vt:lpstr>
      <vt:lpstr>WAVE: Comparing Numerical Methods on Cylindrical Wave Equation Solver Performance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 Analytical 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Walker</dc:creator>
  <cp:lastModifiedBy>Michael Walker</cp:lastModifiedBy>
  <cp:revision>26</cp:revision>
  <dcterms:created xsi:type="dcterms:W3CDTF">2023-11-05T22:00:42Z</dcterms:created>
  <dcterms:modified xsi:type="dcterms:W3CDTF">2024-05-07T20:03:38Z</dcterms:modified>
</cp:coreProperties>
</file>